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58" r:id="rId2"/>
    <p:sldMasterId id="2147483662" r:id="rId3"/>
  </p:sldMasterIdLst>
  <p:notesMasterIdLst>
    <p:notesMasterId r:id="rId16"/>
  </p:notesMasterIdLst>
  <p:handoutMasterIdLst>
    <p:handoutMasterId r:id="rId17"/>
  </p:handoutMasterIdLst>
  <p:sldIdLst>
    <p:sldId id="256" r:id="rId4"/>
    <p:sldId id="257" r:id="rId5"/>
    <p:sldId id="259" r:id="rId6"/>
    <p:sldId id="260" r:id="rId7"/>
    <p:sldId id="264" r:id="rId8"/>
    <p:sldId id="258" r:id="rId9"/>
    <p:sldId id="261" r:id="rId10"/>
    <p:sldId id="265" r:id="rId11"/>
    <p:sldId id="263" r:id="rId12"/>
    <p:sldId id="262" r:id="rId13"/>
    <p:sldId id="266" r:id="rId14"/>
    <p:sldId id="267" r:id="rId15"/>
  </p:sldIdLst>
  <p:sldSz cx="9144000" cy="5143500" type="screen16x9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0006"/>
    <a:srgbClr val="D4A2B5"/>
    <a:srgbClr val="89CD94"/>
    <a:srgbClr val="252525"/>
    <a:srgbClr val="2B383B"/>
    <a:srgbClr val="96C9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/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テーマ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10" autoAdjust="0"/>
    <p:restoredTop sz="99523" autoAdjust="0"/>
  </p:normalViewPr>
  <p:slideViewPr>
    <p:cSldViewPr snapToGrid="0" snapToObjects="1">
      <p:cViewPr varScale="1">
        <p:scale>
          <a:sx n="303" d="100"/>
          <a:sy n="303" d="100"/>
        </p:scale>
        <p:origin x="760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5" d="100"/>
        <a:sy n="14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397277-360A-454E-9892-8B140B67D61E}" type="datetimeFigureOut">
              <a:rPr kumimoji="1" lang="ja-JP" altLang="en-US" smtClean="0"/>
              <a:t>2018/8/17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849C81-886B-6644-8E62-D849E1A82C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32393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png>
</file>

<file path=ppt/media/image12.tif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7A5A0B-5B1E-E646-883E-67C7714E0911}" type="datetimeFigureOut">
              <a:rPr kumimoji="1" lang="ja-JP" altLang="en-US" smtClean="0"/>
              <a:t>2018/8/17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76CFB8-E510-954B-9D9C-ED841E5E6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37874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4362568"/>
            <a:ext cx="9144000" cy="791342"/>
          </a:xfrm>
          <a:prstGeom prst="rect">
            <a:avLst/>
          </a:prstGeom>
          <a:solidFill>
            <a:srgbClr val="89C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2015-01-16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Software Defined Media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36E6B-C4F1-024F-84B7-319E9781249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0" y="0"/>
            <a:ext cx="9144000" cy="1198874"/>
          </a:xfrm>
          <a:prstGeom prst="rect">
            <a:avLst/>
          </a:prstGeom>
          <a:solidFill>
            <a:srgbClr val="96C9D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0" y="1198874"/>
            <a:ext cx="9144000" cy="245756"/>
          </a:xfrm>
          <a:prstGeom prst="rect">
            <a:avLst/>
          </a:prstGeom>
          <a:solidFill>
            <a:srgbClr val="D4A2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3044750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>
                <a:solidFill>
                  <a:prstClr val="black">
                    <a:tint val="75000"/>
                  </a:prstClr>
                </a:solidFill>
                <a:latin typeface="Calibri"/>
                <a:ea typeface="ＭＳ Ｐゴシック"/>
              </a:rPr>
              <a:t>2015-01-16</a:t>
            </a:r>
            <a:endParaRPr lang="ja-JP" altLang="en-US">
              <a:solidFill>
                <a:prstClr val="black">
                  <a:tint val="75000"/>
                </a:prstClr>
              </a:solidFill>
              <a:latin typeface="Calibri"/>
              <a:ea typeface="ＭＳ Ｐゴシック"/>
            </a:endParaRPr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>
                <a:solidFill>
                  <a:prstClr val="black">
                    <a:tint val="75000"/>
                  </a:prstClr>
                </a:solidFill>
                <a:latin typeface="Calibri"/>
                <a:ea typeface="ＭＳ Ｐゴシック"/>
              </a:rPr>
              <a:t>Software Defined Media</a:t>
            </a:r>
            <a:endParaRPr lang="ja-JP" altLang="en-US">
              <a:solidFill>
                <a:prstClr val="black">
                  <a:tint val="75000"/>
                </a:prstClr>
              </a:solidFill>
              <a:latin typeface="Calibri"/>
              <a:ea typeface="ＭＳ Ｐゴシック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E9AEF-2D8A-4A42-8BA0-806304381908}" type="slidenum">
              <a:rPr lang="ja-JP" altLang="en-US" smtClean="0">
                <a:solidFill>
                  <a:prstClr val="black">
                    <a:tint val="75000"/>
                  </a:prstClr>
                </a:solidFill>
                <a:latin typeface="Calibri"/>
                <a:ea typeface="ＭＳ Ｐゴシック"/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  <a:latin typeface="Calibri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675972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35218" y="2193709"/>
            <a:ext cx="7247030" cy="379865"/>
          </a:xfrm>
        </p:spPr>
        <p:txBody>
          <a:bodyPr>
            <a:normAutofit/>
          </a:bodyPr>
          <a:lstStyle>
            <a:lvl1pPr algn="l">
              <a:defRPr sz="27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35218" y="3517683"/>
            <a:ext cx="6334978" cy="135015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en-US" altLang="ja-JP" dirty="0"/>
          </a:p>
        </p:txBody>
      </p:sp>
      <p:pic>
        <p:nvPicPr>
          <p:cNvPr id="1026" name="Picture 2" descr="C:\Users\demo\Desktop\140130_NTTRD_parts\sid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" y="249492"/>
            <a:ext cx="1629216" cy="4320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Public\Pictures\ろご\R&amp;D_FInal\A_Type\Logos_RD_Atype.jp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678" y="1544373"/>
            <a:ext cx="1003722" cy="486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正方形/長方形 6"/>
          <p:cNvSpPr/>
          <p:nvPr userDrawn="1"/>
        </p:nvSpPr>
        <p:spPr>
          <a:xfrm>
            <a:off x="6012639" y="4872116"/>
            <a:ext cx="1850186" cy="196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en-US" altLang="ja-JP" sz="675" dirty="0">
                <a:solidFill>
                  <a:prstClr val="black"/>
                </a:solidFill>
                <a:latin typeface="Calibri"/>
                <a:ea typeface="ＭＳ Ｐゴシック"/>
              </a:rPr>
              <a:t>Copyright©2014  NTT corp. All Rights Reserved.</a:t>
            </a:r>
            <a:endParaRPr lang="ja-JP" altLang="en-US" sz="675" dirty="0">
              <a:solidFill>
                <a:prstClr val="black"/>
              </a:solidFill>
              <a:latin typeface="Calibri"/>
              <a:ea typeface="ＭＳ Ｐゴシック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2435" y="187217"/>
            <a:ext cx="1247418" cy="3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88776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demo\Desktop\140130_NTTRD_parts\header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062" y="51122"/>
            <a:ext cx="8861889" cy="702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71201"/>
            <a:ext cx="6851104" cy="313544"/>
          </a:xfrm>
        </p:spPr>
        <p:txBody>
          <a:bodyPr>
            <a:noAutofit/>
          </a:bodyPr>
          <a:lstStyle>
            <a:lvl1pPr algn="l"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897564"/>
            <a:ext cx="8229600" cy="3780420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28" name="スライド番号プレースホルダー 4"/>
          <p:cNvSpPr>
            <a:spLocks/>
          </p:cNvSpPr>
          <p:nvPr userDrawn="1"/>
        </p:nvSpPr>
        <p:spPr bwMode="auto">
          <a:xfrm>
            <a:off x="8574584" y="4911336"/>
            <a:ext cx="461913" cy="2738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63" tIns="34282" rIns="68563" bIns="34282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4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algn="ctr" defTabSz="685800">
              <a:defRPr/>
            </a:pPr>
            <a:fld id="{92B092FC-3505-468F-94A9-FF49BD521EFC}" type="slidenum">
              <a:rPr lang="ja-JP" altLang="en-US" sz="1050">
                <a:solidFill>
                  <a:prstClr val="black">
                    <a:tint val="75000"/>
                  </a:prstClr>
                </a:solidFill>
                <a:latin typeface="Calibri"/>
                <a:ea typeface="ＭＳ Ｐゴシック"/>
              </a:rPr>
              <a:pPr algn="ctr" defTabSz="685800">
                <a:defRPr/>
              </a:pPr>
              <a:t>‹#›</a:t>
            </a:fld>
            <a:endParaRPr lang="ja-JP" altLang="en-US" sz="1050">
              <a:solidFill>
                <a:prstClr val="black">
                  <a:tint val="75000"/>
                </a:prstClr>
              </a:solidFill>
              <a:latin typeface="Calibri"/>
              <a:ea typeface="ＭＳ Ｐゴシック"/>
            </a:endParaRPr>
          </a:p>
        </p:txBody>
      </p:sp>
      <p:sp>
        <p:nvSpPr>
          <p:cNvPr id="8" name="正方形/長方形 7"/>
          <p:cNvSpPr/>
          <p:nvPr userDrawn="1"/>
        </p:nvSpPr>
        <p:spPr>
          <a:xfrm>
            <a:off x="6012639" y="4964985"/>
            <a:ext cx="1850186" cy="196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en-US" altLang="ja-JP" sz="675" dirty="0">
                <a:solidFill>
                  <a:prstClr val="black"/>
                </a:solidFill>
                <a:latin typeface="Calibri"/>
                <a:ea typeface="ＭＳ Ｐゴシック"/>
              </a:rPr>
              <a:t>Copyright©2014  NTT corp. All Rights Reserved.</a:t>
            </a:r>
            <a:endParaRPr lang="ja-JP" altLang="en-US" sz="675" dirty="0">
              <a:solidFill>
                <a:prstClr val="black"/>
              </a:solidFill>
              <a:latin typeface="Calibri"/>
              <a:ea typeface="ＭＳ Ｐゴシック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15" y="4802240"/>
            <a:ext cx="935564" cy="2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072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>
                <a:solidFill>
                  <a:prstClr val="black">
                    <a:tint val="75000"/>
                  </a:prstClr>
                </a:solidFill>
                <a:latin typeface="Calibri"/>
                <a:ea typeface="ＭＳ Ｐゴシック"/>
              </a:rPr>
              <a:t>2015-01-16</a:t>
            </a:r>
            <a:endParaRPr lang="ja-JP" altLang="en-US">
              <a:solidFill>
                <a:prstClr val="black">
                  <a:tint val="75000"/>
                </a:prstClr>
              </a:solidFill>
              <a:latin typeface="Calibri"/>
              <a:ea typeface="ＭＳ Ｐゴシック"/>
            </a:endParaRPr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>
                <a:solidFill>
                  <a:prstClr val="black">
                    <a:tint val="75000"/>
                  </a:prstClr>
                </a:solidFill>
                <a:latin typeface="Calibri"/>
                <a:ea typeface="ＭＳ Ｐゴシック"/>
              </a:rPr>
              <a:t>Software Defined Media</a:t>
            </a:r>
            <a:endParaRPr lang="ja-JP" altLang="en-US">
              <a:solidFill>
                <a:prstClr val="black">
                  <a:tint val="75000"/>
                </a:prstClr>
              </a:solidFill>
              <a:latin typeface="Calibri"/>
              <a:ea typeface="ＭＳ Ｐゴシック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E9AEF-2D8A-4A42-8BA0-806304381908}" type="slidenum">
              <a:rPr lang="ja-JP" altLang="en-US" smtClean="0">
                <a:solidFill>
                  <a:prstClr val="black">
                    <a:tint val="75000"/>
                  </a:prstClr>
                </a:solidFill>
                <a:latin typeface="Calibri"/>
                <a:ea typeface="ＭＳ Ｐゴシック"/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  <a:latin typeface="Calibri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046040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59856" y="799249"/>
            <a:ext cx="8872023" cy="4067924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2015-01-16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Software Defined Media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36E6B-C4F1-024F-84B7-319E978124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1843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2015-01-16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Software Defined Media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36E6B-C4F1-024F-84B7-319E978124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9375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2015-01-16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Software Defined Media</a:t>
            </a:r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36E6B-C4F1-024F-84B7-319E978124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4458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2015-01-16</a:t>
            </a:r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Software Defined Media</a:t>
            </a:r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36E6B-C4F1-024F-84B7-319E978124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394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2015-01-16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Software Defined Media</a:t>
            </a:r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36E6B-C4F1-024F-84B7-319E978124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759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2015-01-16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Software Defined Media</a:t>
            </a:r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36E6B-C4F1-024F-84B7-319E978124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9289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35218" y="2193709"/>
            <a:ext cx="7247030" cy="379865"/>
          </a:xfrm>
        </p:spPr>
        <p:txBody>
          <a:bodyPr>
            <a:normAutofit/>
          </a:bodyPr>
          <a:lstStyle>
            <a:lvl1pPr algn="l">
              <a:defRPr sz="27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35218" y="3517683"/>
            <a:ext cx="6334978" cy="135015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en-US" altLang="ja-JP" dirty="0"/>
          </a:p>
        </p:txBody>
      </p:sp>
      <p:pic>
        <p:nvPicPr>
          <p:cNvPr id="1026" name="Picture 2" descr="C:\Users\demo\Desktop\140130_NTTRD_parts\sid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" y="249492"/>
            <a:ext cx="1629216" cy="4320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C:\Users\Public\Pictures\ろご\R&amp;D_FInal\A_Type\Logos_RD_Atype.jp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678" y="1544373"/>
            <a:ext cx="1003722" cy="486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正方形/長方形 6"/>
          <p:cNvSpPr/>
          <p:nvPr userDrawn="1"/>
        </p:nvSpPr>
        <p:spPr>
          <a:xfrm>
            <a:off x="6012639" y="4872116"/>
            <a:ext cx="1850186" cy="196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en-US" altLang="ja-JP" sz="675" dirty="0">
                <a:solidFill>
                  <a:prstClr val="black"/>
                </a:solidFill>
                <a:latin typeface="Calibri"/>
                <a:ea typeface="ＭＳ Ｐゴシック"/>
              </a:rPr>
              <a:t>Copyright©2014  NTT corp. All Rights Reserved.</a:t>
            </a:r>
            <a:endParaRPr lang="ja-JP" altLang="en-US" sz="675" dirty="0">
              <a:solidFill>
                <a:prstClr val="black"/>
              </a:solidFill>
              <a:latin typeface="Calibri"/>
              <a:ea typeface="ＭＳ Ｐゴシック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2435" y="187217"/>
            <a:ext cx="1247418" cy="3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74708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demo\Desktop\140130_NTTRD_parts\header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062" y="51122"/>
            <a:ext cx="8861889" cy="702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71201"/>
            <a:ext cx="6851104" cy="313544"/>
          </a:xfrm>
        </p:spPr>
        <p:txBody>
          <a:bodyPr>
            <a:noAutofit/>
          </a:bodyPr>
          <a:lstStyle>
            <a:lvl1pPr algn="l"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897564"/>
            <a:ext cx="8229600" cy="3780420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28" name="スライド番号プレースホルダー 4"/>
          <p:cNvSpPr>
            <a:spLocks/>
          </p:cNvSpPr>
          <p:nvPr userDrawn="1"/>
        </p:nvSpPr>
        <p:spPr bwMode="auto">
          <a:xfrm>
            <a:off x="8574584" y="4911336"/>
            <a:ext cx="461913" cy="2738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63" tIns="34282" rIns="68563" bIns="34282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4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algn="ctr" defTabSz="685800">
              <a:defRPr/>
            </a:pPr>
            <a:fld id="{92B092FC-3505-468F-94A9-FF49BD521EFC}" type="slidenum">
              <a:rPr lang="ja-JP" altLang="en-US" sz="1050">
                <a:solidFill>
                  <a:prstClr val="black">
                    <a:tint val="75000"/>
                  </a:prstClr>
                </a:solidFill>
                <a:latin typeface="Calibri"/>
                <a:ea typeface="ＭＳ Ｐゴシック"/>
              </a:rPr>
              <a:pPr algn="ctr" defTabSz="685800">
                <a:defRPr/>
              </a:pPr>
              <a:t>‹#›</a:t>
            </a:fld>
            <a:endParaRPr lang="ja-JP" altLang="en-US" sz="1050">
              <a:solidFill>
                <a:prstClr val="black">
                  <a:tint val="75000"/>
                </a:prstClr>
              </a:solidFill>
              <a:latin typeface="Calibri"/>
              <a:ea typeface="ＭＳ Ｐゴシック"/>
            </a:endParaRPr>
          </a:p>
        </p:txBody>
      </p:sp>
      <p:sp>
        <p:nvSpPr>
          <p:cNvPr id="8" name="正方形/長方形 7"/>
          <p:cNvSpPr/>
          <p:nvPr userDrawn="1"/>
        </p:nvSpPr>
        <p:spPr>
          <a:xfrm>
            <a:off x="6012639" y="4964985"/>
            <a:ext cx="1850186" cy="196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/>
            <a:r>
              <a:rPr lang="en-US" altLang="ja-JP" sz="675" dirty="0">
                <a:solidFill>
                  <a:prstClr val="black"/>
                </a:solidFill>
                <a:latin typeface="Calibri"/>
                <a:ea typeface="ＭＳ Ｐゴシック"/>
              </a:rPr>
              <a:t>Copyright©2014  NTT corp. All Rights Reserved.</a:t>
            </a:r>
            <a:endParaRPr lang="ja-JP" altLang="en-US" sz="675" dirty="0">
              <a:solidFill>
                <a:prstClr val="black"/>
              </a:solidFill>
              <a:latin typeface="Calibri"/>
              <a:ea typeface="ＭＳ Ｐゴシック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15" y="4802240"/>
            <a:ext cx="935564" cy="2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21016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0" y="4867174"/>
            <a:ext cx="9144000" cy="286736"/>
          </a:xfrm>
          <a:prstGeom prst="rect">
            <a:avLst/>
          </a:prstGeom>
          <a:solidFill>
            <a:srgbClr val="89C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0"/>
            <a:ext cx="9144000" cy="799249"/>
          </a:xfrm>
          <a:prstGeom prst="rect">
            <a:avLst/>
          </a:prstGeom>
          <a:solidFill>
            <a:srgbClr val="96C9D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102972" y="1"/>
            <a:ext cx="8946069" cy="799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02972" y="799249"/>
            <a:ext cx="8946069" cy="39962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159855" y="486717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2B383B"/>
                </a:solidFill>
              </a:defRPr>
            </a:lvl1pPr>
          </a:lstStyle>
          <a:p>
            <a:r>
              <a:rPr lang="en-US" altLang="ja-JP"/>
              <a:t>2015-01-16</a:t>
            </a:r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486717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2B383B"/>
                </a:solidFill>
              </a:defRPr>
            </a:lvl1pPr>
          </a:lstStyle>
          <a:p>
            <a:r>
              <a:rPr lang="en-US" altLang="ja-JP"/>
              <a:t>Software Defined Media</a:t>
            </a:r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899555" y="486717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2B383B"/>
                </a:solidFill>
              </a:defRPr>
            </a:lvl1pPr>
          </a:lstStyle>
          <a:p>
            <a:fld id="{7C536E6B-C4F1-024F-84B7-319E97812498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86781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6" r:id="rId6"/>
    <p:sldLayoutId id="2147483657" r:id="rId7"/>
  </p:sldLayoutIdLst>
  <p:hf hdr="0"/>
  <p:txStyles>
    <p:titleStyle>
      <a:lvl1pPr algn="ctr" defTabSz="342900" rtl="0" eaLnBrk="1" latinLnBrk="0" hangingPunct="1">
        <a:spcBef>
          <a:spcPct val="0"/>
        </a:spcBef>
        <a:buNone/>
        <a:defRPr kumimoji="1" sz="3300" b="1" kern="1200">
          <a:solidFill>
            <a:srgbClr val="2B383B"/>
          </a:solidFill>
          <a:latin typeface="+mj-lt"/>
          <a:ea typeface="+mj-ea"/>
          <a:cs typeface="Andale Mono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rgbClr val="252525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kumimoji="1" sz="2100" kern="1200">
          <a:solidFill>
            <a:srgbClr val="252525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kumimoji="1" sz="1800" kern="1200">
          <a:solidFill>
            <a:srgbClr val="252525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kumimoji="1" sz="1500" kern="1200">
          <a:solidFill>
            <a:srgbClr val="252525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kumimoji="1" sz="1500" kern="1200">
          <a:solidFill>
            <a:srgbClr val="252525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r>
              <a:rPr lang="en-US" altLang="ja-JP">
                <a:solidFill>
                  <a:prstClr val="black">
                    <a:tint val="75000"/>
                  </a:prstClr>
                </a:solidFill>
              </a:rPr>
              <a:t>2015-01-16</a:t>
            </a: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r>
              <a:rPr lang="en-US" altLang="ja-JP">
                <a:solidFill>
                  <a:prstClr val="black">
                    <a:tint val="75000"/>
                  </a:prstClr>
                </a:solidFill>
              </a:rPr>
              <a:t>Software Defined Media</a:t>
            </a: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fld id="{27BE9AEF-2D8A-4A42-8BA0-806304381908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 defTabSz="685800"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2672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hf hdr="0"/>
  <p:txStyles>
    <p:titleStyle>
      <a:lvl1pPr algn="ctr" defTabSz="685800" rtl="0" eaLnBrk="1" latinLnBrk="0" hangingPunct="1"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r>
              <a:rPr lang="en-US" altLang="ja-JP">
                <a:solidFill>
                  <a:prstClr val="black">
                    <a:tint val="75000"/>
                  </a:prstClr>
                </a:solidFill>
              </a:rPr>
              <a:t>2015-01-16</a:t>
            </a: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r>
              <a:rPr lang="en-US" altLang="ja-JP">
                <a:solidFill>
                  <a:prstClr val="black">
                    <a:tint val="75000"/>
                  </a:prstClr>
                </a:solidFill>
              </a:rPr>
              <a:t>Software Defined Media</a:t>
            </a:r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fld id="{27BE9AEF-2D8A-4A42-8BA0-806304381908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 defTabSz="685800"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6507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</p:sldLayoutIdLst>
  <p:hf hdr="0"/>
  <p:txStyles>
    <p:titleStyle>
      <a:lvl1pPr algn="ctr" defTabSz="685800" rtl="0" eaLnBrk="1" latinLnBrk="0" hangingPunct="1"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/>
          <p:cNvSpPr txBox="1"/>
          <p:nvPr/>
        </p:nvSpPr>
        <p:spPr>
          <a:xfrm>
            <a:off x="1292204" y="3170149"/>
            <a:ext cx="2752292" cy="1701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70000"/>
              </a:lnSpc>
            </a:pPr>
            <a:r>
              <a:rPr lang="en-US" altLang="ja-JP" sz="4950" b="1" dirty="0"/>
              <a:t>S</a:t>
            </a:r>
            <a:r>
              <a:rPr lang="en-US" altLang="ja-JP" sz="4950" dirty="0"/>
              <a:t>oftware</a:t>
            </a:r>
          </a:p>
          <a:p>
            <a:pPr algn="dist">
              <a:lnSpc>
                <a:spcPct val="70000"/>
              </a:lnSpc>
            </a:pPr>
            <a:r>
              <a:rPr lang="en-US" altLang="ja-JP" sz="4950" b="1" dirty="0"/>
              <a:t>D</a:t>
            </a:r>
            <a:r>
              <a:rPr lang="en-US" altLang="ja-JP" sz="4950" dirty="0"/>
              <a:t>efined</a:t>
            </a:r>
          </a:p>
          <a:p>
            <a:pPr algn="dist">
              <a:lnSpc>
                <a:spcPct val="70000"/>
              </a:lnSpc>
            </a:pPr>
            <a:r>
              <a:rPr lang="en-US" altLang="ja-JP" sz="4950" b="1" dirty="0"/>
              <a:t>M</a:t>
            </a:r>
            <a:r>
              <a:rPr lang="en-US" altLang="ja-JP" sz="4950" dirty="0"/>
              <a:t>edia</a:t>
            </a:r>
            <a:endParaRPr lang="ja-JP" altLang="en-US" sz="4950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3628" y="179611"/>
            <a:ext cx="2990198" cy="1438466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4029747" y="75810"/>
            <a:ext cx="3038011" cy="18519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70000"/>
              </a:lnSpc>
            </a:pPr>
            <a:r>
              <a:rPr lang="en-US" altLang="ja-JP" sz="14925" b="1" dirty="0">
                <a:latin typeface="Abadi MT Condensed Light"/>
                <a:cs typeface="Abadi MT Condensed Light"/>
              </a:rPr>
              <a:t>SDM</a:t>
            </a:r>
            <a:endParaRPr lang="ja-JP" altLang="en-US" sz="14925" dirty="0">
              <a:latin typeface="Abadi MT Condensed Light"/>
              <a:cs typeface="Abadi MT Condensed Light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00" y="1618076"/>
            <a:ext cx="2990198" cy="1438466"/>
          </a:xfrm>
          <a:prstGeom prst="rect">
            <a:avLst/>
          </a:prstGeom>
        </p:spPr>
      </p:pic>
      <p:sp>
        <p:nvSpPr>
          <p:cNvPr id="11" name="テキスト ボックス 10"/>
          <p:cNvSpPr txBox="1"/>
          <p:nvPr/>
        </p:nvSpPr>
        <p:spPr>
          <a:xfrm>
            <a:off x="4110295" y="1773518"/>
            <a:ext cx="3603872" cy="1700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70000"/>
              </a:lnSpc>
            </a:pPr>
            <a:r>
              <a:rPr lang="en-US" altLang="ja-JP" sz="14925" dirty="0">
                <a:latin typeface="Impact"/>
                <a:cs typeface="Impact"/>
              </a:rPr>
              <a:t>SDM</a:t>
            </a:r>
            <a:endParaRPr lang="ja-JP" altLang="en-US" sz="14925" dirty="0">
              <a:latin typeface="Impact"/>
              <a:cs typeface="Impact"/>
            </a:endParaRPr>
          </a:p>
        </p:txBody>
      </p:sp>
      <p:sp>
        <p:nvSpPr>
          <p:cNvPr id="12" name="円/楕円 11"/>
          <p:cNvSpPr/>
          <p:nvPr/>
        </p:nvSpPr>
        <p:spPr>
          <a:xfrm>
            <a:off x="4257806" y="873328"/>
            <a:ext cx="391880" cy="391880"/>
          </a:xfrm>
          <a:prstGeom prst="ellipse">
            <a:avLst/>
          </a:prstGeom>
          <a:solidFill>
            <a:srgbClr val="FB000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4028605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図形グループ 2"/>
          <p:cNvGrpSpPr/>
          <p:nvPr/>
        </p:nvGrpSpPr>
        <p:grpSpPr>
          <a:xfrm>
            <a:off x="4732795" y="795056"/>
            <a:ext cx="2822315" cy="1697910"/>
            <a:chOff x="735766" y="1229875"/>
            <a:chExt cx="7294097" cy="4388143"/>
          </a:xfrm>
        </p:grpSpPr>
        <p:pic>
          <p:nvPicPr>
            <p:cNvPr id="2" name="図 1" descr="20150116-logo_pptx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5766" y="1369864"/>
              <a:ext cx="1929911" cy="4166337"/>
            </a:xfrm>
            <a:prstGeom prst="rect">
              <a:avLst/>
            </a:prstGeom>
          </p:spPr>
        </p:pic>
        <p:sp>
          <p:nvSpPr>
            <p:cNvPr id="12" name="フリーフォーム 11"/>
            <p:cNvSpPr/>
            <p:nvPr/>
          </p:nvSpPr>
          <p:spPr>
            <a:xfrm flipV="1">
              <a:off x="4887566" y="1229875"/>
              <a:ext cx="3142297" cy="4388143"/>
            </a:xfrm>
            <a:custGeom>
              <a:avLst/>
              <a:gdLst>
                <a:gd name="connsiteX0" fmla="*/ 0 w 3142297"/>
                <a:gd name="connsiteY0" fmla="*/ 105837 h 4388143"/>
                <a:gd name="connsiteX1" fmla="*/ 553566 w 3142297"/>
                <a:gd name="connsiteY1" fmla="*/ 113978 h 4388143"/>
                <a:gd name="connsiteX2" fmla="*/ 1066427 w 3142297"/>
                <a:gd name="connsiteY2" fmla="*/ 2124871 h 4388143"/>
                <a:gd name="connsiteX3" fmla="*/ 1571149 w 3142297"/>
                <a:gd name="connsiteY3" fmla="*/ 0 h 4388143"/>
                <a:gd name="connsiteX4" fmla="*/ 2092151 w 3142297"/>
                <a:gd name="connsiteY4" fmla="*/ 2165577 h 4388143"/>
                <a:gd name="connsiteX5" fmla="*/ 2605013 w 3142297"/>
                <a:gd name="connsiteY5" fmla="*/ 105837 h 4388143"/>
                <a:gd name="connsiteX6" fmla="*/ 3142297 w 3142297"/>
                <a:gd name="connsiteY6" fmla="*/ 122119 h 4388143"/>
                <a:gd name="connsiteX7" fmla="*/ 2084010 w 3142297"/>
                <a:gd name="connsiteY7" fmla="*/ 4388143 h 4388143"/>
                <a:gd name="connsiteX8" fmla="*/ 1571149 w 3142297"/>
                <a:gd name="connsiteY8" fmla="*/ 2263272 h 4388143"/>
                <a:gd name="connsiteX9" fmla="*/ 1058287 w 3142297"/>
                <a:gd name="connsiteY9" fmla="*/ 4363719 h 4388143"/>
                <a:gd name="connsiteX10" fmla="*/ 0 w 3142297"/>
                <a:gd name="connsiteY10" fmla="*/ 105837 h 4388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297" h="4388143">
                  <a:moveTo>
                    <a:pt x="0" y="105837"/>
                  </a:moveTo>
                  <a:lnTo>
                    <a:pt x="553566" y="113978"/>
                  </a:lnTo>
                  <a:lnTo>
                    <a:pt x="1066427" y="2124871"/>
                  </a:lnTo>
                  <a:lnTo>
                    <a:pt x="1571149" y="0"/>
                  </a:lnTo>
                  <a:lnTo>
                    <a:pt x="2092151" y="2165577"/>
                  </a:lnTo>
                  <a:lnTo>
                    <a:pt x="2605013" y="105837"/>
                  </a:lnTo>
                  <a:lnTo>
                    <a:pt x="3142297" y="122119"/>
                  </a:lnTo>
                  <a:lnTo>
                    <a:pt x="2084010" y="4388143"/>
                  </a:lnTo>
                  <a:lnTo>
                    <a:pt x="1571149" y="2263272"/>
                  </a:lnTo>
                  <a:lnTo>
                    <a:pt x="1058287" y="4363719"/>
                  </a:lnTo>
                  <a:lnTo>
                    <a:pt x="0" y="10583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grpSp>
          <p:nvGrpSpPr>
            <p:cNvPr id="15" name="図形グループ 14"/>
            <p:cNvGrpSpPr/>
            <p:nvPr/>
          </p:nvGrpSpPr>
          <p:grpSpPr>
            <a:xfrm>
              <a:off x="3120821" y="1286864"/>
              <a:ext cx="1709718" cy="4331154"/>
              <a:chOff x="4640180" y="1286321"/>
              <a:chExt cx="1709718" cy="4331154"/>
            </a:xfrm>
          </p:grpSpPr>
          <p:sp>
            <p:nvSpPr>
              <p:cNvPr id="13" name="フリーフォーム 12"/>
              <p:cNvSpPr/>
              <p:nvPr/>
            </p:nvSpPr>
            <p:spPr>
              <a:xfrm>
                <a:off x="4640180" y="1286321"/>
                <a:ext cx="1709718" cy="4331154"/>
              </a:xfrm>
              <a:custGeom>
                <a:avLst/>
                <a:gdLst>
                  <a:gd name="connsiteX0" fmla="*/ 0 w 1709539"/>
                  <a:gd name="connsiteY0" fmla="*/ 0 h 4331154"/>
                  <a:gd name="connsiteX1" fmla="*/ 16281 w 1709539"/>
                  <a:gd name="connsiteY1" fmla="*/ 4331154 h 4331154"/>
                  <a:gd name="connsiteX2" fmla="*/ 1709539 w 1709539"/>
                  <a:gd name="connsiteY2" fmla="*/ 2100447 h 4331154"/>
                  <a:gd name="connsiteX3" fmla="*/ 0 w 1709539"/>
                  <a:gd name="connsiteY3" fmla="*/ 0 h 4331154"/>
                  <a:gd name="connsiteX0" fmla="*/ 0 w 1709542"/>
                  <a:gd name="connsiteY0" fmla="*/ 51206 h 4425804"/>
                  <a:gd name="connsiteX1" fmla="*/ 16281 w 1709542"/>
                  <a:gd name="connsiteY1" fmla="*/ 4382360 h 4425804"/>
                  <a:gd name="connsiteX2" fmla="*/ 1709539 w 1709542"/>
                  <a:gd name="connsiteY2" fmla="*/ 2151653 h 4425804"/>
                  <a:gd name="connsiteX3" fmla="*/ 0 w 1709542"/>
                  <a:gd name="connsiteY3" fmla="*/ 51206 h 4425804"/>
                  <a:gd name="connsiteX0" fmla="*/ 0 w 1709634"/>
                  <a:gd name="connsiteY0" fmla="*/ 71620 h 4462730"/>
                  <a:gd name="connsiteX1" fmla="*/ 16281 w 1709634"/>
                  <a:gd name="connsiteY1" fmla="*/ 4402774 h 4462730"/>
                  <a:gd name="connsiteX2" fmla="*/ 1709539 w 1709634"/>
                  <a:gd name="connsiteY2" fmla="*/ 2172067 h 4462730"/>
                  <a:gd name="connsiteX3" fmla="*/ 0 w 1709634"/>
                  <a:gd name="connsiteY3" fmla="*/ 71620 h 4462730"/>
                  <a:gd name="connsiteX0" fmla="*/ 0 w 1709646"/>
                  <a:gd name="connsiteY0" fmla="*/ 1299 h 4392409"/>
                  <a:gd name="connsiteX1" fmla="*/ 16281 w 1709646"/>
                  <a:gd name="connsiteY1" fmla="*/ 4332453 h 4392409"/>
                  <a:gd name="connsiteX2" fmla="*/ 1709539 w 1709646"/>
                  <a:gd name="connsiteY2" fmla="*/ 2101746 h 4392409"/>
                  <a:gd name="connsiteX3" fmla="*/ 0 w 1709646"/>
                  <a:gd name="connsiteY3" fmla="*/ 1299 h 4392409"/>
                  <a:gd name="connsiteX0" fmla="*/ 0 w 1709654"/>
                  <a:gd name="connsiteY0" fmla="*/ 0 h 4391110"/>
                  <a:gd name="connsiteX1" fmla="*/ 16281 w 1709654"/>
                  <a:gd name="connsiteY1" fmla="*/ 4331154 h 4391110"/>
                  <a:gd name="connsiteX2" fmla="*/ 1709539 w 1709654"/>
                  <a:gd name="connsiteY2" fmla="*/ 2100447 h 4391110"/>
                  <a:gd name="connsiteX3" fmla="*/ 0 w 1709654"/>
                  <a:gd name="connsiteY3" fmla="*/ 0 h 4391110"/>
                  <a:gd name="connsiteX0" fmla="*/ 0 w 1709654"/>
                  <a:gd name="connsiteY0" fmla="*/ 0 h 4331154"/>
                  <a:gd name="connsiteX1" fmla="*/ 16281 w 1709654"/>
                  <a:gd name="connsiteY1" fmla="*/ 4331154 h 4331154"/>
                  <a:gd name="connsiteX2" fmla="*/ 1709539 w 1709654"/>
                  <a:gd name="connsiteY2" fmla="*/ 2100447 h 4331154"/>
                  <a:gd name="connsiteX3" fmla="*/ 0 w 1709654"/>
                  <a:gd name="connsiteY3" fmla="*/ 0 h 4331154"/>
                  <a:gd name="connsiteX0" fmla="*/ 0 w 1709707"/>
                  <a:gd name="connsiteY0" fmla="*/ 0 h 4331154"/>
                  <a:gd name="connsiteX1" fmla="*/ 16281 w 1709707"/>
                  <a:gd name="connsiteY1" fmla="*/ 4331154 h 4331154"/>
                  <a:gd name="connsiteX2" fmla="*/ 1709539 w 1709707"/>
                  <a:gd name="connsiteY2" fmla="*/ 2100447 h 4331154"/>
                  <a:gd name="connsiteX3" fmla="*/ 0 w 1709707"/>
                  <a:gd name="connsiteY3" fmla="*/ 0 h 4331154"/>
                  <a:gd name="connsiteX0" fmla="*/ 0 w 1718649"/>
                  <a:gd name="connsiteY0" fmla="*/ 0 h 4331154"/>
                  <a:gd name="connsiteX1" fmla="*/ 16281 w 1718649"/>
                  <a:gd name="connsiteY1" fmla="*/ 4331154 h 4331154"/>
                  <a:gd name="connsiteX2" fmla="*/ 1709539 w 1718649"/>
                  <a:gd name="connsiteY2" fmla="*/ 2100447 h 4331154"/>
                  <a:gd name="connsiteX3" fmla="*/ 0 w 1718649"/>
                  <a:gd name="connsiteY3" fmla="*/ 0 h 4331154"/>
                  <a:gd name="connsiteX0" fmla="*/ 0 w 1709633"/>
                  <a:gd name="connsiteY0" fmla="*/ 0 h 4331154"/>
                  <a:gd name="connsiteX1" fmla="*/ 16281 w 1709633"/>
                  <a:gd name="connsiteY1" fmla="*/ 4331154 h 4331154"/>
                  <a:gd name="connsiteX2" fmla="*/ 1709539 w 1709633"/>
                  <a:gd name="connsiteY2" fmla="*/ 2100447 h 4331154"/>
                  <a:gd name="connsiteX3" fmla="*/ 0 w 1709633"/>
                  <a:gd name="connsiteY3" fmla="*/ 0 h 4331154"/>
                  <a:gd name="connsiteX0" fmla="*/ 0 w 1709825"/>
                  <a:gd name="connsiteY0" fmla="*/ 0 h 4331154"/>
                  <a:gd name="connsiteX1" fmla="*/ 16281 w 1709825"/>
                  <a:gd name="connsiteY1" fmla="*/ 4331154 h 4331154"/>
                  <a:gd name="connsiteX2" fmla="*/ 1709539 w 1709825"/>
                  <a:gd name="connsiteY2" fmla="*/ 2100447 h 4331154"/>
                  <a:gd name="connsiteX3" fmla="*/ 0 w 1709825"/>
                  <a:gd name="connsiteY3" fmla="*/ 0 h 4331154"/>
                  <a:gd name="connsiteX0" fmla="*/ 0 w 1709825"/>
                  <a:gd name="connsiteY0" fmla="*/ 0 h 4331154"/>
                  <a:gd name="connsiteX1" fmla="*/ 16281 w 1709825"/>
                  <a:gd name="connsiteY1" fmla="*/ 4331154 h 4331154"/>
                  <a:gd name="connsiteX2" fmla="*/ 1709539 w 1709825"/>
                  <a:gd name="connsiteY2" fmla="*/ 2214425 h 4331154"/>
                  <a:gd name="connsiteX3" fmla="*/ 0 w 1709825"/>
                  <a:gd name="connsiteY3" fmla="*/ 0 h 4331154"/>
                  <a:gd name="connsiteX0" fmla="*/ 0 w 1709707"/>
                  <a:gd name="connsiteY0" fmla="*/ 0 h 4331154"/>
                  <a:gd name="connsiteX1" fmla="*/ 16281 w 1709707"/>
                  <a:gd name="connsiteY1" fmla="*/ 4331154 h 4331154"/>
                  <a:gd name="connsiteX2" fmla="*/ 1709539 w 1709707"/>
                  <a:gd name="connsiteY2" fmla="*/ 2214425 h 4331154"/>
                  <a:gd name="connsiteX3" fmla="*/ 0 w 1709707"/>
                  <a:gd name="connsiteY3" fmla="*/ 0 h 4331154"/>
                  <a:gd name="connsiteX0" fmla="*/ 0 w 1709718"/>
                  <a:gd name="connsiteY0" fmla="*/ 0 h 4331154"/>
                  <a:gd name="connsiteX1" fmla="*/ 16281 w 1709718"/>
                  <a:gd name="connsiteY1" fmla="*/ 4331154 h 4331154"/>
                  <a:gd name="connsiteX2" fmla="*/ 1709539 w 1709718"/>
                  <a:gd name="connsiteY2" fmla="*/ 2214425 h 4331154"/>
                  <a:gd name="connsiteX3" fmla="*/ 0 w 1709718"/>
                  <a:gd name="connsiteY3" fmla="*/ 0 h 433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09718" h="4331154">
                    <a:moveTo>
                      <a:pt x="0" y="0"/>
                    </a:moveTo>
                    <a:lnTo>
                      <a:pt x="16281" y="4331154"/>
                    </a:lnTo>
                    <a:cubicBezTo>
                      <a:pt x="797785" y="4070633"/>
                      <a:pt x="1695973" y="3416618"/>
                      <a:pt x="1709539" y="2214425"/>
                    </a:cubicBezTo>
                    <a:cubicBezTo>
                      <a:pt x="1723105" y="1012232"/>
                      <a:pt x="966026" y="312083"/>
                      <a:pt x="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350"/>
              </a:p>
            </p:txBody>
          </p:sp>
          <p:sp>
            <p:nvSpPr>
              <p:cNvPr id="14" name="フリーフォーム 13"/>
              <p:cNvSpPr/>
              <p:nvPr/>
            </p:nvSpPr>
            <p:spPr>
              <a:xfrm>
                <a:off x="5150770" y="2122588"/>
                <a:ext cx="686042" cy="2648195"/>
              </a:xfrm>
              <a:custGeom>
                <a:avLst/>
                <a:gdLst>
                  <a:gd name="connsiteX0" fmla="*/ 0 w 1709539"/>
                  <a:gd name="connsiteY0" fmla="*/ 0 h 4331154"/>
                  <a:gd name="connsiteX1" fmla="*/ 16281 w 1709539"/>
                  <a:gd name="connsiteY1" fmla="*/ 4331154 h 4331154"/>
                  <a:gd name="connsiteX2" fmla="*/ 1709539 w 1709539"/>
                  <a:gd name="connsiteY2" fmla="*/ 2100447 h 4331154"/>
                  <a:gd name="connsiteX3" fmla="*/ 0 w 1709539"/>
                  <a:gd name="connsiteY3" fmla="*/ 0 h 4331154"/>
                  <a:gd name="connsiteX0" fmla="*/ 0 w 1709542"/>
                  <a:gd name="connsiteY0" fmla="*/ 51206 h 4425804"/>
                  <a:gd name="connsiteX1" fmla="*/ 16281 w 1709542"/>
                  <a:gd name="connsiteY1" fmla="*/ 4382360 h 4425804"/>
                  <a:gd name="connsiteX2" fmla="*/ 1709539 w 1709542"/>
                  <a:gd name="connsiteY2" fmla="*/ 2151653 h 4425804"/>
                  <a:gd name="connsiteX3" fmla="*/ 0 w 1709542"/>
                  <a:gd name="connsiteY3" fmla="*/ 51206 h 4425804"/>
                  <a:gd name="connsiteX0" fmla="*/ 0 w 1709634"/>
                  <a:gd name="connsiteY0" fmla="*/ 71620 h 4462730"/>
                  <a:gd name="connsiteX1" fmla="*/ 16281 w 1709634"/>
                  <a:gd name="connsiteY1" fmla="*/ 4402774 h 4462730"/>
                  <a:gd name="connsiteX2" fmla="*/ 1709539 w 1709634"/>
                  <a:gd name="connsiteY2" fmla="*/ 2172067 h 4462730"/>
                  <a:gd name="connsiteX3" fmla="*/ 0 w 1709634"/>
                  <a:gd name="connsiteY3" fmla="*/ 71620 h 4462730"/>
                  <a:gd name="connsiteX0" fmla="*/ 0 w 1709646"/>
                  <a:gd name="connsiteY0" fmla="*/ 1299 h 4392409"/>
                  <a:gd name="connsiteX1" fmla="*/ 16281 w 1709646"/>
                  <a:gd name="connsiteY1" fmla="*/ 4332453 h 4392409"/>
                  <a:gd name="connsiteX2" fmla="*/ 1709539 w 1709646"/>
                  <a:gd name="connsiteY2" fmla="*/ 2101746 h 4392409"/>
                  <a:gd name="connsiteX3" fmla="*/ 0 w 1709646"/>
                  <a:gd name="connsiteY3" fmla="*/ 1299 h 4392409"/>
                  <a:gd name="connsiteX0" fmla="*/ 0 w 1709654"/>
                  <a:gd name="connsiteY0" fmla="*/ 0 h 4391110"/>
                  <a:gd name="connsiteX1" fmla="*/ 16281 w 1709654"/>
                  <a:gd name="connsiteY1" fmla="*/ 4331154 h 4391110"/>
                  <a:gd name="connsiteX2" fmla="*/ 1709539 w 1709654"/>
                  <a:gd name="connsiteY2" fmla="*/ 2100447 h 4391110"/>
                  <a:gd name="connsiteX3" fmla="*/ 0 w 1709654"/>
                  <a:gd name="connsiteY3" fmla="*/ 0 h 4391110"/>
                  <a:gd name="connsiteX0" fmla="*/ 0 w 1709654"/>
                  <a:gd name="connsiteY0" fmla="*/ 0 h 4331154"/>
                  <a:gd name="connsiteX1" fmla="*/ 16281 w 1709654"/>
                  <a:gd name="connsiteY1" fmla="*/ 4331154 h 4331154"/>
                  <a:gd name="connsiteX2" fmla="*/ 1709539 w 1709654"/>
                  <a:gd name="connsiteY2" fmla="*/ 2100447 h 4331154"/>
                  <a:gd name="connsiteX3" fmla="*/ 0 w 1709654"/>
                  <a:gd name="connsiteY3" fmla="*/ 0 h 4331154"/>
                  <a:gd name="connsiteX0" fmla="*/ 0 w 1709707"/>
                  <a:gd name="connsiteY0" fmla="*/ 0 h 4331154"/>
                  <a:gd name="connsiteX1" fmla="*/ 16281 w 1709707"/>
                  <a:gd name="connsiteY1" fmla="*/ 4331154 h 4331154"/>
                  <a:gd name="connsiteX2" fmla="*/ 1709539 w 1709707"/>
                  <a:gd name="connsiteY2" fmla="*/ 2100447 h 4331154"/>
                  <a:gd name="connsiteX3" fmla="*/ 0 w 1709707"/>
                  <a:gd name="connsiteY3" fmla="*/ 0 h 4331154"/>
                  <a:gd name="connsiteX0" fmla="*/ 0 w 1718649"/>
                  <a:gd name="connsiteY0" fmla="*/ 0 h 4331154"/>
                  <a:gd name="connsiteX1" fmla="*/ 16281 w 1718649"/>
                  <a:gd name="connsiteY1" fmla="*/ 4331154 h 4331154"/>
                  <a:gd name="connsiteX2" fmla="*/ 1709539 w 1718649"/>
                  <a:gd name="connsiteY2" fmla="*/ 2100447 h 4331154"/>
                  <a:gd name="connsiteX3" fmla="*/ 0 w 1718649"/>
                  <a:gd name="connsiteY3" fmla="*/ 0 h 4331154"/>
                  <a:gd name="connsiteX0" fmla="*/ 0 w 1709633"/>
                  <a:gd name="connsiteY0" fmla="*/ 0 h 4331154"/>
                  <a:gd name="connsiteX1" fmla="*/ 16281 w 1709633"/>
                  <a:gd name="connsiteY1" fmla="*/ 4331154 h 4331154"/>
                  <a:gd name="connsiteX2" fmla="*/ 1709539 w 1709633"/>
                  <a:gd name="connsiteY2" fmla="*/ 2100447 h 4331154"/>
                  <a:gd name="connsiteX3" fmla="*/ 0 w 1709633"/>
                  <a:gd name="connsiteY3" fmla="*/ 0 h 4331154"/>
                  <a:gd name="connsiteX0" fmla="*/ 0 w 1709825"/>
                  <a:gd name="connsiteY0" fmla="*/ 0 h 4331154"/>
                  <a:gd name="connsiteX1" fmla="*/ 16281 w 1709825"/>
                  <a:gd name="connsiteY1" fmla="*/ 4331154 h 4331154"/>
                  <a:gd name="connsiteX2" fmla="*/ 1709539 w 1709825"/>
                  <a:gd name="connsiteY2" fmla="*/ 2100447 h 4331154"/>
                  <a:gd name="connsiteX3" fmla="*/ 0 w 1709825"/>
                  <a:gd name="connsiteY3" fmla="*/ 0 h 4331154"/>
                  <a:gd name="connsiteX0" fmla="*/ 0 w 1709825"/>
                  <a:gd name="connsiteY0" fmla="*/ 0 h 4331154"/>
                  <a:gd name="connsiteX1" fmla="*/ 16281 w 1709825"/>
                  <a:gd name="connsiteY1" fmla="*/ 4331154 h 4331154"/>
                  <a:gd name="connsiteX2" fmla="*/ 1709539 w 1709825"/>
                  <a:gd name="connsiteY2" fmla="*/ 2214425 h 4331154"/>
                  <a:gd name="connsiteX3" fmla="*/ 0 w 1709825"/>
                  <a:gd name="connsiteY3" fmla="*/ 0 h 4331154"/>
                  <a:gd name="connsiteX0" fmla="*/ 0 w 1709707"/>
                  <a:gd name="connsiteY0" fmla="*/ 0 h 4331154"/>
                  <a:gd name="connsiteX1" fmla="*/ 16281 w 1709707"/>
                  <a:gd name="connsiteY1" fmla="*/ 4331154 h 4331154"/>
                  <a:gd name="connsiteX2" fmla="*/ 1709539 w 1709707"/>
                  <a:gd name="connsiteY2" fmla="*/ 2214425 h 4331154"/>
                  <a:gd name="connsiteX3" fmla="*/ 0 w 1709707"/>
                  <a:gd name="connsiteY3" fmla="*/ 0 h 4331154"/>
                  <a:gd name="connsiteX0" fmla="*/ 0 w 1709718"/>
                  <a:gd name="connsiteY0" fmla="*/ 0 h 4331154"/>
                  <a:gd name="connsiteX1" fmla="*/ 16281 w 1709718"/>
                  <a:gd name="connsiteY1" fmla="*/ 4331154 h 4331154"/>
                  <a:gd name="connsiteX2" fmla="*/ 1709539 w 1709718"/>
                  <a:gd name="connsiteY2" fmla="*/ 2214425 h 4331154"/>
                  <a:gd name="connsiteX3" fmla="*/ 0 w 1709718"/>
                  <a:gd name="connsiteY3" fmla="*/ 0 h 4331154"/>
                  <a:gd name="connsiteX0" fmla="*/ 0 w 1709718"/>
                  <a:gd name="connsiteY0" fmla="*/ 0 h 4331154"/>
                  <a:gd name="connsiteX1" fmla="*/ 16281 w 1709718"/>
                  <a:gd name="connsiteY1" fmla="*/ 4331154 h 4331154"/>
                  <a:gd name="connsiteX2" fmla="*/ 1709539 w 1709718"/>
                  <a:gd name="connsiteY2" fmla="*/ 2214425 h 4331154"/>
                  <a:gd name="connsiteX3" fmla="*/ 0 w 1709718"/>
                  <a:gd name="connsiteY3" fmla="*/ 0 h 4331154"/>
                  <a:gd name="connsiteX0" fmla="*/ 0 w 1710087"/>
                  <a:gd name="connsiteY0" fmla="*/ 0 h 4331154"/>
                  <a:gd name="connsiteX1" fmla="*/ 16281 w 1710087"/>
                  <a:gd name="connsiteY1" fmla="*/ 4331154 h 4331154"/>
                  <a:gd name="connsiteX2" fmla="*/ 1709539 w 1710087"/>
                  <a:gd name="connsiteY2" fmla="*/ 2214425 h 4331154"/>
                  <a:gd name="connsiteX3" fmla="*/ 0 w 1710087"/>
                  <a:gd name="connsiteY3" fmla="*/ 0 h 4331154"/>
                  <a:gd name="connsiteX0" fmla="*/ 0 w 1709586"/>
                  <a:gd name="connsiteY0" fmla="*/ 0 h 4331154"/>
                  <a:gd name="connsiteX1" fmla="*/ 16281 w 1709586"/>
                  <a:gd name="connsiteY1" fmla="*/ 4331154 h 4331154"/>
                  <a:gd name="connsiteX2" fmla="*/ 1709539 w 1709586"/>
                  <a:gd name="connsiteY2" fmla="*/ 2214425 h 4331154"/>
                  <a:gd name="connsiteX3" fmla="*/ 0 w 1709586"/>
                  <a:gd name="connsiteY3" fmla="*/ 0 h 4331154"/>
                  <a:gd name="connsiteX0" fmla="*/ 0 w 1709596"/>
                  <a:gd name="connsiteY0" fmla="*/ 0 h 4331154"/>
                  <a:gd name="connsiteX1" fmla="*/ 16281 w 1709596"/>
                  <a:gd name="connsiteY1" fmla="*/ 4331154 h 4331154"/>
                  <a:gd name="connsiteX2" fmla="*/ 1709539 w 1709596"/>
                  <a:gd name="connsiteY2" fmla="*/ 2214425 h 4331154"/>
                  <a:gd name="connsiteX3" fmla="*/ 0 w 1709596"/>
                  <a:gd name="connsiteY3" fmla="*/ 0 h 4331154"/>
                  <a:gd name="connsiteX0" fmla="*/ 0 w 1709608"/>
                  <a:gd name="connsiteY0" fmla="*/ 0 h 4331154"/>
                  <a:gd name="connsiteX1" fmla="*/ 16281 w 1709608"/>
                  <a:gd name="connsiteY1" fmla="*/ 4331154 h 4331154"/>
                  <a:gd name="connsiteX2" fmla="*/ 1709539 w 1709608"/>
                  <a:gd name="connsiteY2" fmla="*/ 2214425 h 4331154"/>
                  <a:gd name="connsiteX3" fmla="*/ 0 w 1709608"/>
                  <a:gd name="connsiteY3" fmla="*/ 0 h 433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09608" h="4331154">
                    <a:moveTo>
                      <a:pt x="0" y="0"/>
                    </a:moveTo>
                    <a:lnTo>
                      <a:pt x="16281" y="4331154"/>
                    </a:lnTo>
                    <a:cubicBezTo>
                      <a:pt x="1244088" y="3697809"/>
                      <a:pt x="1716258" y="2897329"/>
                      <a:pt x="1709539" y="2214425"/>
                    </a:cubicBezTo>
                    <a:cubicBezTo>
                      <a:pt x="1702820" y="1531521"/>
                      <a:pt x="1493473" y="711538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350" dirty="0"/>
              </a:p>
            </p:txBody>
          </p:sp>
        </p:grpSp>
        <p:sp>
          <p:nvSpPr>
            <p:cNvPr id="10" name="円/楕円 9"/>
            <p:cNvSpPr/>
            <p:nvPr/>
          </p:nvSpPr>
          <p:spPr>
            <a:xfrm>
              <a:off x="848743" y="3767083"/>
              <a:ext cx="1115354" cy="1115354"/>
            </a:xfrm>
            <a:prstGeom prst="ellipse">
              <a:avLst/>
            </a:prstGeom>
            <a:solidFill>
              <a:srgbClr val="FB00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350"/>
            </a:p>
          </p:txBody>
        </p:sp>
      </p:grp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846511"/>
            <a:ext cx="3336787" cy="1605197"/>
          </a:xfrm>
          <a:prstGeom prst="rect">
            <a:avLst/>
          </a:prstGeom>
        </p:spPr>
      </p:pic>
      <p:pic>
        <p:nvPicPr>
          <p:cNvPr id="20" name="図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803" y="3117578"/>
            <a:ext cx="3336787" cy="1605197"/>
          </a:xfrm>
          <a:prstGeom prst="rect">
            <a:avLst/>
          </a:prstGeom>
        </p:spPr>
      </p:pic>
      <p:grpSp>
        <p:nvGrpSpPr>
          <p:cNvPr id="6" name="図形グループ 5"/>
          <p:cNvGrpSpPr/>
          <p:nvPr/>
        </p:nvGrpSpPr>
        <p:grpSpPr>
          <a:xfrm>
            <a:off x="4925991" y="3049361"/>
            <a:ext cx="2673361" cy="1673414"/>
            <a:chOff x="735766" y="1229875"/>
            <a:chExt cx="7294097" cy="4388143"/>
          </a:xfrm>
        </p:grpSpPr>
        <p:pic>
          <p:nvPicPr>
            <p:cNvPr id="21" name="図 20" descr="20150116-logo_pptx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5766" y="1369864"/>
              <a:ext cx="1929911" cy="4166337"/>
            </a:xfrm>
            <a:prstGeom prst="rect">
              <a:avLst/>
            </a:prstGeom>
          </p:spPr>
        </p:pic>
        <p:sp>
          <p:nvSpPr>
            <p:cNvPr id="22" name="フリーフォーム 21"/>
            <p:cNvSpPr/>
            <p:nvPr/>
          </p:nvSpPr>
          <p:spPr>
            <a:xfrm flipV="1">
              <a:off x="4887566" y="1229875"/>
              <a:ext cx="3142297" cy="4388143"/>
            </a:xfrm>
            <a:custGeom>
              <a:avLst/>
              <a:gdLst>
                <a:gd name="connsiteX0" fmla="*/ 0 w 3142297"/>
                <a:gd name="connsiteY0" fmla="*/ 105837 h 4388143"/>
                <a:gd name="connsiteX1" fmla="*/ 553566 w 3142297"/>
                <a:gd name="connsiteY1" fmla="*/ 113978 h 4388143"/>
                <a:gd name="connsiteX2" fmla="*/ 1066427 w 3142297"/>
                <a:gd name="connsiteY2" fmla="*/ 2124871 h 4388143"/>
                <a:gd name="connsiteX3" fmla="*/ 1571149 w 3142297"/>
                <a:gd name="connsiteY3" fmla="*/ 0 h 4388143"/>
                <a:gd name="connsiteX4" fmla="*/ 2092151 w 3142297"/>
                <a:gd name="connsiteY4" fmla="*/ 2165577 h 4388143"/>
                <a:gd name="connsiteX5" fmla="*/ 2605013 w 3142297"/>
                <a:gd name="connsiteY5" fmla="*/ 105837 h 4388143"/>
                <a:gd name="connsiteX6" fmla="*/ 3142297 w 3142297"/>
                <a:gd name="connsiteY6" fmla="*/ 122119 h 4388143"/>
                <a:gd name="connsiteX7" fmla="*/ 2084010 w 3142297"/>
                <a:gd name="connsiteY7" fmla="*/ 4388143 h 4388143"/>
                <a:gd name="connsiteX8" fmla="*/ 1571149 w 3142297"/>
                <a:gd name="connsiteY8" fmla="*/ 2263272 h 4388143"/>
                <a:gd name="connsiteX9" fmla="*/ 1058287 w 3142297"/>
                <a:gd name="connsiteY9" fmla="*/ 4363719 h 4388143"/>
                <a:gd name="connsiteX10" fmla="*/ 0 w 3142297"/>
                <a:gd name="connsiteY10" fmla="*/ 105837 h 4388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297" h="4388143">
                  <a:moveTo>
                    <a:pt x="0" y="105837"/>
                  </a:moveTo>
                  <a:lnTo>
                    <a:pt x="553566" y="113978"/>
                  </a:lnTo>
                  <a:lnTo>
                    <a:pt x="1066427" y="2124871"/>
                  </a:lnTo>
                  <a:lnTo>
                    <a:pt x="1571149" y="0"/>
                  </a:lnTo>
                  <a:lnTo>
                    <a:pt x="2092151" y="2165577"/>
                  </a:lnTo>
                  <a:lnTo>
                    <a:pt x="2605013" y="105837"/>
                  </a:lnTo>
                  <a:lnTo>
                    <a:pt x="3142297" y="122119"/>
                  </a:lnTo>
                  <a:lnTo>
                    <a:pt x="2084010" y="4388143"/>
                  </a:lnTo>
                  <a:lnTo>
                    <a:pt x="1571149" y="2263272"/>
                  </a:lnTo>
                  <a:lnTo>
                    <a:pt x="1058287" y="4363719"/>
                  </a:lnTo>
                  <a:lnTo>
                    <a:pt x="0" y="10583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grpSp>
          <p:nvGrpSpPr>
            <p:cNvPr id="23" name="図形グループ 22"/>
            <p:cNvGrpSpPr/>
            <p:nvPr/>
          </p:nvGrpSpPr>
          <p:grpSpPr>
            <a:xfrm>
              <a:off x="3120821" y="1286864"/>
              <a:ext cx="1709718" cy="4331154"/>
              <a:chOff x="4640180" y="1286321"/>
              <a:chExt cx="1709718" cy="4331154"/>
            </a:xfrm>
          </p:grpSpPr>
          <p:sp>
            <p:nvSpPr>
              <p:cNvPr id="24" name="フリーフォーム 23"/>
              <p:cNvSpPr/>
              <p:nvPr/>
            </p:nvSpPr>
            <p:spPr>
              <a:xfrm>
                <a:off x="4640180" y="1286321"/>
                <a:ext cx="1709718" cy="4331154"/>
              </a:xfrm>
              <a:custGeom>
                <a:avLst/>
                <a:gdLst>
                  <a:gd name="connsiteX0" fmla="*/ 0 w 1709539"/>
                  <a:gd name="connsiteY0" fmla="*/ 0 h 4331154"/>
                  <a:gd name="connsiteX1" fmla="*/ 16281 w 1709539"/>
                  <a:gd name="connsiteY1" fmla="*/ 4331154 h 4331154"/>
                  <a:gd name="connsiteX2" fmla="*/ 1709539 w 1709539"/>
                  <a:gd name="connsiteY2" fmla="*/ 2100447 h 4331154"/>
                  <a:gd name="connsiteX3" fmla="*/ 0 w 1709539"/>
                  <a:gd name="connsiteY3" fmla="*/ 0 h 4331154"/>
                  <a:gd name="connsiteX0" fmla="*/ 0 w 1709542"/>
                  <a:gd name="connsiteY0" fmla="*/ 51206 h 4425804"/>
                  <a:gd name="connsiteX1" fmla="*/ 16281 w 1709542"/>
                  <a:gd name="connsiteY1" fmla="*/ 4382360 h 4425804"/>
                  <a:gd name="connsiteX2" fmla="*/ 1709539 w 1709542"/>
                  <a:gd name="connsiteY2" fmla="*/ 2151653 h 4425804"/>
                  <a:gd name="connsiteX3" fmla="*/ 0 w 1709542"/>
                  <a:gd name="connsiteY3" fmla="*/ 51206 h 4425804"/>
                  <a:gd name="connsiteX0" fmla="*/ 0 w 1709634"/>
                  <a:gd name="connsiteY0" fmla="*/ 71620 h 4462730"/>
                  <a:gd name="connsiteX1" fmla="*/ 16281 w 1709634"/>
                  <a:gd name="connsiteY1" fmla="*/ 4402774 h 4462730"/>
                  <a:gd name="connsiteX2" fmla="*/ 1709539 w 1709634"/>
                  <a:gd name="connsiteY2" fmla="*/ 2172067 h 4462730"/>
                  <a:gd name="connsiteX3" fmla="*/ 0 w 1709634"/>
                  <a:gd name="connsiteY3" fmla="*/ 71620 h 4462730"/>
                  <a:gd name="connsiteX0" fmla="*/ 0 w 1709646"/>
                  <a:gd name="connsiteY0" fmla="*/ 1299 h 4392409"/>
                  <a:gd name="connsiteX1" fmla="*/ 16281 w 1709646"/>
                  <a:gd name="connsiteY1" fmla="*/ 4332453 h 4392409"/>
                  <a:gd name="connsiteX2" fmla="*/ 1709539 w 1709646"/>
                  <a:gd name="connsiteY2" fmla="*/ 2101746 h 4392409"/>
                  <a:gd name="connsiteX3" fmla="*/ 0 w 1709646"/>
                  <a:gd name="connsiteY3" fmla="*/ 1299 h 4392409"/>
                  <a:gd name="connsiteX0" fmla="*/ 0 w 1709654"/>
                  <a:gd name="connsiteY0" fmla="*/ 0 h 4391110"/>
                  <a:gd name="connsiteX1" fmla="*/ 16281 w 1709654"/>
                  <a:gd name="connsiteY1" fmla="*/ 4331154 h 4391110"/>
                  <a:gd name="connsiteX2" fmla="*/ 1709539 w 1709654"/>
                  <a:gd name="connsiteY2" fmla="*/ 2100447 h 4391110"/>
                  <a:gd name="connsiteX3" fmla="*/ 0 w 1709654"/>
                  <a:gd name="connsiteY3" fmla="*/ 0 h 4391110"/>
                  <a:gd name="connsiteX0" fmla="*/ 0 w 1709654"/>
                  <a:gd name="connsiteY0" fmla="*/ 0 h 4331154"/>
                  <a:gd name="connsiteX1" fmla="*/ 16281 w 1709654"/>
                  <a:gd name="connsiteY1" fmla="*/ 4331154 h 4331154"/>
                  <a:gd name="connsiteX2" fmla="*/ 1709539 w 1709654"/>
                  <a:gd name="connsiteY2" fmla="*/ 2100447 h 4331154"/>
                  <a:gd name="connsiteX3" fmla="*/ 0 w 1709654"/>
                  <a:gd name="connsiteY3" fmla="*/ 0 h 4331154"/>
                  <a:gd name="connsiteX0" fmla="*/ 0 w 1709707"/>
                  <a:gd name="connsiteY0" fmla="*/ 0 h 4331154"/>
                  <a:gd name="connsiteX1" fmla="*/ 16281 w 1709707"/>
                  <a:gd name="connsiteY1" fmla="*/ 4331154 h 4331154"/>
                  <a:gd name="connsiteX2" fmla="*/ 1709539 w 1709707"/>
                  <a:gd name="connsiteY2" fmla="*/ 2100447 h 4331154"/>
                  <a:gd name="connsiteX3" fmla="*/ 0 w 1709707"/>
                  <a:gd name="connsiteY3" fmla="*/ 0 h 4331154"/>
                  <a:gd name="connsiteX0" fmla="*/ 0 w 1718649"/>
                  <a:gd name="connsiteY0" fmla="*/ 0 h 4331154"/>
                  <a:gd name="connsiteX1" fmla="*/ 16281 w 1718649"/>
                  <a:gd name="connsiteY1" fmla="*/ 4331154 h 4331154"/>
                  <a:gd name="connsiteX2" fmla="*/ 1709539 w 1718649"/>
                  <a:gd name="connsiteY2" fmla="*/ 2100447 h 4331154"/>
                  <a:gd name="connsiteX3" fmla="*/ 0 w 1718649"/>
                  <a:gd name="connsiteY3" fmla="*/ 0 h 4331154"/>
                  <a:gd name="connsiteX0" fmla="*/ 0 w 1709633"/>
                  <a:gd name="connsiteY0" fmla="*/ 0 h 4331154"/>
                  <a:gd name="connsiteX1" fmla="*/ 16281 w 1709633"/>
                  <a:gd name="connsiteY1" fmla="*/ 4331154 h 4331154"/>
                  <a:gd name="connsiteX2" fmla="*/ 1709539 w 1709633"/>
                  <a:gd name="connsiteY2" fmla="*/ 2100447 h 4331154"/>
                  <a:gd name="connsiteX3" fmla="*/ 0 w 1709633"/>
                  <a:gd name="connsiteY3" fmla="*/ 0 h 4331154"/>
                  <a:gd name="connsiteX0" fmla="*/ 0 w 1709825"/>
                  <a:gd name="connsiteY0" fmla="*/ 0 h 4331154"/>
                  <a:gd name="connsiteX1" fmla="*/ 16281 w 1709825"/>
                  <a:gd name="connsiteY1" fmla="*/ 4331154 h 4331154"/>
                  <a:gd name="connsiteX2" fmla="*/ 1709539 w 1709825"/>
                  <a:gd name="connsiteY2" fmla="*/ 2100447 h 4331154"/>
                  <a:gd name="connsiteX3" fmla="*/ 0 w 1709825"/>
                  <a:gd name="connsiteY3" fmla="*/ 0 h 4331154"/>
                  <a:gd name="connsiteX0" fmla="*/ 0 w 1709825"/>
                  <a:gd name="connsiteY0" fmla="*/ 0 h 4331154"/>
                  <a:gd name="connsiteX1" fmla="*/ 16281 w 1709825"/>
                  <a:gd name="connsiteY1" fmla="*/ 4331154 h 4331154"/>
                  <a:gd name="connsiteX2" fmla="*/ 1709539 w 1709825"/>
                  <a:gd name="connsiteY2" fmla="*/ 2214425 h 4331154"/>
                  <a:gd name="connsiteX3" fmla="*/ 0 w 1709825"/>
                  <a:gd name="connsiteY3" fmla="*/ 0 h 4331154"/>
                  <a:gd name="connsiteX0" fmla="*/ 0 w 1709707"/>
                  <a:gd name="connsiteY0" fmla="*/ 0 h 4331154"/>
                  <a:gd name="connsiteX1" fmla="*/ 16281 w 1709707"/>
                  <a:gd name="connsiteY1" fmla="*/ 4331154 h 4331154"/>
                  <a:gd name="connsiteX2" fmla="*/ 1709539 w 1709707"/>
                  <a:gd name="connsiteY2" fmla="*/ 2214425 h 4331154"/>
                  <a:gd name="connsiteX3" fmla="*/ 0 w 1709707"/>
                  <a:gd name="connsiteY3" fmla="*/ 0 h 4331154"/>
                  <a:gd name="connsiteX0" fmla="*/ 0 w 1709718"/>
                  <a:gd name="connsiteY0" fmla="*/ 0 h 4331154"/>
                  <a:gd name="connsiteX1" fmla="*/ 16281 w 1709718"/>
                  <a:gd name="connsiteY1" fmla="*/ 4331154 h 4331154"/>
                  <a:gd name="connsiteX2" fmla="*/ 1709539 w 1709718"/>
                  <a:gd name="connsiteY2" fmla="*/ 2214425 h 4331154"/>
                  <a:gd name="connsiteX3" fmla="*/ 0 w 1709718"/>
                  <a:gd name="connsiteY3" fmla="*/ 0 h 433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09718" h="4331154">
                    <a:moveTo>
                      <a:pt x="0" y="0"/>
                    </a:moveTo>
                    <a:lnTo>
                      <a:pt x="16281" y="4331154"/>
                    </a:lnTo>
                    <a:cubicBezTo>
                      <a:pt x="797785" y="4070633"/>
                      <a:pt x="1695973" y="3416618"/>
                      <a:pt x="1709539" y="2214425"/>
                    </a:cubicBezTo>
                    <a:cubicBezTo>
                      <a:pt x="1723105" y="1012232"/>
                      <a:pt x="966026" y="312083"/>
                      <a:pt x="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350"/>
              </a:p>
            </p:txBody>
          </p:sp>
          <p:sp>
            <p:nvSpPr>
              <p:cNvPr id="25" name="フリーフォーム 24"/>
              <p:cNvSpPr/>
              <p:nvPr/>
            </p:nvSpPr>
            <p:spPr>
              <a:xfrm>
                <a:off x="5150770" y="2122588"/>
                <a:ext cx="686042" cy="2648195"/>
              </a:xfrm>
              <a:custGeom>
                <a:avLst/>
                <a:gdLst>
                  <a:gd name="connsiteX0" fmla="*/ 0 w 1709539"/>
                  <a:gd name="connsiteY0" fmla="*/ 0 h 4331154"/>
                  <a:gd name="connsiteX1" fmla="*/ 16281 w 1709539"/>
                  <a:gd name="connsiteY1" fmla="*/ 4331154 h 4331154"/>
                  <a:gd name="connsiteX2" fmla="*/ 1709539 w 1709539"/>
                  <a:gd name="connsiteY2" fmla="*/ 2100447 h 4331154"/>
                  <a:gd name="connsiteX3" fmla="*/ 0 w 1709539"/>
                  <a:gd name="connsiteY3" fmla="*/ 0 h 4331154"/>
                  <a:gd name="connsiteX0" fmla="*/ 0 w 1709542"/>
                  <a:gd name="connsiteY0" fmla="*/ 51206 h 4425804"/>
                  <a:gd name="connsiteX1" fmla="*/ 16281 w 1709542"/>
                  <a:gd name="connsiteY1" fmla="*/ 4382360 h 4425804"/>
                  <a:gd name="connsiteX2" fmla="*/ 1709539 w 1709542"/>
                  <a:gd name="connsiteY2" fmla="*/ 2151653 h 4425804"/>
                  <a:gd name="connsiteX3" fmla="*/ 0 w 1709542"/>
                  <a:gd name="connsiteY3" fmla="*/ 51206 h 4425804"/>
                  <a:gd name="connsiteX0" fmla="*/ 0 w 1709634"/>
                  <a:gd name="connsiteY0" fmla="*/ 71620 h 4462730"/>
                  <a:gd name="connsiteX1" fmla="*/ 16281 w 1709634"/>
                  <a:gd name="connsiteY1" fmla="*/ 4402774 h 4462730"/>
                  <a:gd name="connsiteX2" fmla="*/ 1709539 w 1709634"/>
                  <a:gd name="connsiteY2" fmla="*/ 2172067 h 4462730"/>
                  <a:gd name="connsiteX3" fmla="*/ 0 w 1709634"/>
                  <a:gd name="connsiteY3" fmla="*/ 71620 h 4462730"/>
                  <a:gd name="connsiteX0" fmla="*/ 0 w 1709646"/>
                  <a:gd name="connsiteY0" fmla="*/ 1299 h 4392409"/>
                  <a:gd name="connsiteX1" fmla="*/ 16281 w 1709646"/>
                  <a:gd name="connsiteY1" fmla="*/ 4332453 h 4392409"/>
                  <a:gd name="connsiteX2" fmla="*/ 1709539 w 1709646"/>
                  <a:gd name="connsiteY2" fmla="*/ 2101746 h 4392409"/>
                  <a:gd name="connsiteX3" fmla="*/ 0 w 1709646"/>
                  <a:gd name="connsiteY3" fmla="*/ 1299 h 4392409"/>
                  <a:gd name="connsiteX0" fmla="*/ 0 w 1709654"/>
                  <a:gd name="connsiteY0" fmla="*/ 0 h 4391110"/>
                  <a:gd name="connsiteX1" fmla="*/ 16281 w 1709654"/>
                  <a:gd name="connsiteY1" fmla="*/ 4331154 h 4391110"/>
                  <a:gd name="connsiteX2" fmla="*/ 1709539 w 1709654"/>
                  <a:gd name="connsiteY2" fmla="*/ 2100447 h 4391110"/>
                  <a:gd name="connsiteX3" fmla="*/ 0 w 1709654"/>
                  <a:gd name="connsiteY3" fmla="*/ 0 h 4391110"/>
                  <a:gd name="connsiteX0" fmla="*/ 0 w 1709654"/>
                  <a:gd name="connsiteY0" fmla="*/ 0 h 4331154"/>
                  <a:gd name="connsiteX1" fmla="*/ 16281 w 1709654"/>
                  <a:gd name="connsiteY1" fmla="*/ 4331154 h 4331154"/>
                  <a:gd name="connsiteX2" fmla="*/ 1709539 w 1709654"/>
                  <a:gd name="connsiteY2" fmla="*/ 2100447 h 4331154"/>
                  <a:gd name="connsiteX3" fmla="*/ 0 w 1709654"/>
                  <a:gd name="connsiteY3" fmla="*/ 0 h 4331154"/>
                  <a:gd name="connsiteX0" fmla="*/ 0 w 1709707"/>
                  <a:gd name="connsiteY0" fmla="*/ 0 h 4331154"/>
                  <a:gd name="connsiteX1" fmla="*/ 16281 w 1709707"/>
                  <a:gd name="connsiteY1" fmla="*/ 4331154 h 4331154"/>
                  <a:gd name="connsiteX2" fmla="*/ 1709539 w 1709707"/>
                  <a:gd name="connsiteY2" fmla="*/ 2100447 h 4331154"/>
                  <a:gd name="connsiteX3" fmla="*/ 0 w 1709707"/>
                  <a:gd name="connsiteY3" fmla="*/ 0 h 4331154"/>
                  <a:gd name="connsiteX0" fmla="*/ 0 w 1718649"/>
                  <a:gd name="connsiteY0" fmla="*/ 0 h 4331154"/>
                  <a:gd name="connsiteX1" fmla="*/ 16281 w 1718649"/>
                  <a:gd name="connsiteY1" fmla="*/ 4331154 h 4331154"/>
                  <a:gd name="connsiteX2" fmla="*/ 1709539 w 1718649"/>
                  <a:gd name="connsiteY2" fmla="*/ 2100447 h 4331154"/>
                  <a:gd name="connsiteX3" fmla="*/ 0 w 1718649"/>
                  <a:gd name="connsiteY3" fmla="*/ 0 h 4331154"/>
                  <a:gd name="connsiteX0" fmla="*/ 0 w 1709633"/>
                  <a:gd name="connsiteY0" fmla="*/ 0 h 4331154"/>
                  <a:gd name="connsiteX1" fmla="*/ 16281 w 1709633"/>
                  <a:gd name="connsiteY1" fmla="*/ 4331154 h 4331154"/>
                  <a:gd name="connsiteX2" fmla="*/ 1709539 w 1709633"/>
                  <a:gd name="connsiteY2" fmla="*/ 2100447 h 4331154"/>
                  <a:gd name="connsiteX3" fmla="*/ 0 w 1709633"/>
                  <a:gd name="connsiteY3" fmla="*/ 0 h 4331154"/>
                  <a:gd name="connsiteX0" fmla="*/ 0 w 1709825"/>
                  <a:gd name="connsiteY0" fmla="*/ 0 h 4331154"/>
                  <a:gd name="connsiteX1" fmla="*/ 16281 w 1709825"/>
                  <a:gd name="connsiteY1" fmla="*/ 4331154 h 4331154"/>
                  <a:gd name="connsiteX2" fmla="*/ 1709539 w 1709825"/>
                  <a:gd name="connsiteY2" fmla="*/ 2100447 h 4331154"/>
                  <a:gd name="connsiteX3" fmla="*/ 0 w 1709825"/>
                  <a:gd name="connsiteY3" fmla="*/ 0 h 4331154"/>
                  <a:gd name="connsiteX0" fmla="*/ 0 w 1709825"/>
                  <a:gd name="connsiteY0" fmla="*/ 0 h 4331154"/>
                  <a:gd name="connsiteX1" fmla="*/ 16281 w 1709825"/>
                  <a:gd name="connsiteY1" fmla="*/ 4331154 h 4331154"/>
                  <a:gd name="connsiteX2" fmla="*/ 1709539 w 1709825"/>
                  <a:gd name="connsiteY2" fmla="*/ 2214425 h 4331154"/>
                  <a:gd name="connsiteX3" fmla="*/ 0 w 1709825"/>
                  <a:gd name="connsiteY3" fmla="*/ 0 h 4331154"/>
                  <a:gd name="connsiteX0" fmla="*/ 0 w 1709707"/>
                  <a:gd name="connsiteY0" fmla="*/ 0 h 4331154"/>
                  <a:gd name="connsiteX1" fmla="*/ 16281 w 1709707"/>
                  <a:gd name="connsiteY1" fmla="*/ 4331154 h 4331154"/>
                  <a:gd name="connsiteX2" fmla="*/ 1709539 w 1709707"/>
                  <a:gd name="connsiteY2" fmla="*/ 2214425 h 4331154"/>
                  <a:gd name="connsiteX3" fmla="*/ 0 w 1709707"/>
                  <a:gd name="connsiteY3" fmla="*/ 0 h 4331154"/>
                  <a:gd name="connsiteX0" fmla="*/ 0 w 1709718"/>
                  <a:gd name="connsiteY0" fmla="*/ 0 h 4331154"/>
                  <a:gd name="connsiteX1" fmla="*/ 16281 w 1709718"/>
                  <a:gd name="connsiteY1" fmla="*/ 4331154 h 4331154"/>
                  <a:gd name="connsiteX2" fmla="*/ 1709539 w 1709718"/>
                  <a:gd name="connsiteY2" fmla="*/ 2214425 h 4331154"/>
                  <a:gd name="connsiteX3" fmla="*/ 0 w 1709718"/>
                  <a:gd name="connsiteY3" fmla="*/ 0 h 4331154"/>
                  <a:gd name="connsiteX0" fmla="*/ 0 w 1709718"/>
                  <a:gd name="connsiteY0" fmla="*/ 0 h 4331154"/>
                  <a:gd name="connsiteX1" fmla="*/ 16281 w 1709718"/>
                  <a:gd name="connsiteY1" fmla="*/ 4331154 h 4331154"/>
                  <a:gd name="connsiteX2" fmla="*/ 1709539 w 1709718"/>
                  <a:gd name="connsiteY2" fmla="*/ 2214425 h 4331154"/>
                  <a:gd name="connsiteX3" fmla="*/ 0 w 1709718"/>
                  <a:gd name="connsiteY3" fmla="*/ 0 h 4331154"/>
                  <a:gd name="connsiteX0" fmla="*/ 0 w 1710087"/>
                  <a:gd name="connsiteY0" fmla="*/ 0 h 4331154"/>
                  <a:gd name="connsiteX1" fmla="*/ 16281 w 1710087"/>
                  <a:gd name="connsiteY1" fmla="*/ 4331154 h 4331154"/>
                  <a:gd name="connsiteX2" fmla="*/ 1709539 w 1710087"/>
                  <a:gd name="connsiteY2" fmla="*/ 2214425 h 4331154"/>
                  <a:gd name="connsiteX3" fmla="*/ 0 w 1710087"/>
                  <a:gd name="connsiteY3" fmla="*/ 0 h 4331154"/>
                  <a:gd name="connsiteX0" fmla="*/ 0 w 1709586"/>
                  <a:gd name="connsiteY0" fmla="*/ 0 h 4331154"/>
                  <a:gd name="connsiteX1" fmla="*/ 16281 w 1709586"/>
                  <a:gd name="connsiteY1" fmla="*/ 4331154 h 4331154"/>
                  <a:gd name="connsiteX2" fmla="*/ 1709539 w 1709586"/>
                  <a:gd name="connsiteY2" fmla="*/ 2214425 h 4331154"/>
                  <a:gd name="connsiteX3" fmla="*/ 0 w 1709586"/>
                  <a:gd name="connsiteY3" fmla="*/ 0 h 4331154"/>
                  <a:gd name="connsiteX0" fmla="*/ 0 w 1709596"/>
                  <a:gd name="connsiteY0" fmla="*/ 0 h 4331154"/>
                  <a:gd name="connsiteX1" fmla="*/ 16281 w 1709596"/>
                  <a:gd name="connsiteY1" fmla="*/ 4331154 h 4331154"/>
                  <a:gd name="connsiteX2" fmla="*/ 1709539 w 1709596"/>
                  <a:gd name="connsiteY2" fmla="*/ 2214425 h 4331154"/>
                  <a:gd name="connsiteX3" fmla="*/ 0 w 1709596"/>
                  <a:gd name="connsiteY3" fmla="*/ 0 h 4331154"/>
                  <a:gd name="connsiteX0" fmla="*/ 0 w 1709608"/>
                  <a:gd name="connsiteY0" fmla="*/ 0 h 4331154"/>
                  <a:gd name="connsiteX1" fmla="*/ 16281 w 1709608"/>
                  <a:gd name="connsiteY1" fmla="*/ 4331154 h 4331154"/>
                  <a:gd name="connsiteX2" fmla="*/ 1709539 w 1709608"/>
                  <a:gd name="connsiteY2" fmla="*/ 2214425 h 4331154"/>
                  <a:gd name="connsiteX3" fmla="*/ 0 w 1709608"/>
                  <a:gd name="connsiteY3" fmla="*/ 0 h 433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09608" h="4331154">
                    <a:moveTo>
                      <a:pt x="0" y="0"/>
                    </a:moveTo>
                    <a:lnTo>
                      <a:pt x="16281" y="4331154"/>
                    </a:lnTo>
                    <a:cubicBezTo>
                      <a:pt x="1244088" y="3697809"/>
                      <a:pt x="1716258" y="2897329"/>
                      <a:pt x="1709539" y="2214425"/>
                    </a:cubicBezTo>
                    <a:cubicBezTo>
                      <a:pt x="1702820" y="1531521"/>
                      <a:pt x="1493473" y="711538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350" dirty="0"/>
              </a:p>
            </p:txBody>
          </p:sp>
        </p:grpSp>
        <p:sp>
          <p:nvSpPr>
            <p:cNvPr id="26" name="円/楕円 25"/>
            <p:cNvSpPr/>
            <p:nvPr/>
          </p:nvSpPr>
          <p:spPr>
            <a:xfrm>
              <a:off x="848743" y="3767083"/>
              <a:ext cx="1115354" cy="1115354"/>
            </a:xfrm>
            <a:prstGeom prst="ellipse">
              <a:avLst/>
            </a:prstGeom>
            <a:solidFill>
              <a:srgbClr val="FB00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1765294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483E1A-F6D5-2648-B379-27DA0B08CBFF}"/>
              </a:ext>
            </a:extLst>
          </p:cNvPr>
          <p:cNvSpPr/>
          <p:nvPr/>
        </p:nvSpPr>
        <p:spPr>
          <a:xfrm>
            <a:off x="1406769" y="182241"/>
            <a:ext cx="5577521" cy="10502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21" name="直線コネクタ 3"/>
          <p:cNvCxnSpPr/>
          <p:nvPr/>
        </p:nvCxnSpPr>
        <p:spPr>
          <a:xfrm>
            <a:off x="1453056" y="2605003"/>
            <a:ext cx="6306979" cy="0"/>
          </a:xfrm>
          <a:prstGeom prst="line">
            <a:avLst/>
          </a:prstGeom>
          <a:ln w="9525"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3"/>
          <p:cNvCxnSpPr/>
          <p:nvPr/>
        </p:nvCxnSpPr>
        <p:spPr>
          <a:xfrm>
            <a:off x="1470846" y="2093936"/>
            <a:ext cx="6306979" cy="0"/>
          </a:xfrm>
          <a:prstGeom prst="line">
            <a:avLst/>
          </a:prstGeom>
          <a:ln w="9525"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2304428" y="2172925"/>
            <a:ext cx="4535152" cy="6228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>
              <a:lnSpc>
                <a:spcPct val="70000"/>
              </a:lnSpc>
            </a:pPr>
            <a:r>
              <a:rPr lang="en-US" altLang="ja-JP" sz="4500" b="1" dirty="0" err="1">
                <a:latin typeface="Abadi MT Condensed Light"/>
                <a:cs typeface="Abadi MT Condensed Light"/>
              </a:rPr>
              <a:t>oftware</a:t>
            </a:r>
            <a:r>
              <a:rPr lang="en-US" altLang="ja-JP" sz="4500" b="1" dirty="0">
                <a:latin typeface="Abadi MT Condensed Light"/>
                <a:cs typeface="Abadi MT Condensed Light"/>
              </a:rPr>
              <a:t>   </a:t>
            </a:r>
            <a:r>
              <a:rPr lang="en-US" altLang="ja-JP" sz="4500" b="1" dirty="0" err="1">
                <a:latin typeface="Abadi MT Condensed Light"/>
                <a:cs typeface="Abadi MT Condensed Light"/>
              </a:rPr>
              <a:t>efined</a:t>
            </a:r>
            <a:r>
              <a:rPr lang="en-US" altLang="ja-JP" sz="4500" b="1" dirty="0">
                <a:latin typeface="Abadi MT Condensed Light"/>
                <a:cs typeface="Abadi MT Condensed Light"/>
              </a:rPr>
              <a:t>    </a:t>
            </a:r>
            <a:r>
              <a:rPr lang="en-US" altLang="ja-JP" sz="4500" b="1" dirty="0" err="1">
                <a:latin typeface="Abadi MT Condensed Light"/>
                <a:cs typeface="Abadi MT Condensed Light"/>
              </a:rPr>
              <a:t>edia</a:t>
            </a:r>
            <a:endParaRPr lang="ja-JP" altLang="en-US" sz="4500" dirty="0">
              <a:latin typeface="Abadi MT Condensed Light"/>
              <a:cs typeface="Abadi MT Condensed Light"/>
            </a:endParaRPr>
          </a:p>
        </p:txBody>
      </p:sp>
      <p:sp>
        <p:nvSpPr>
          <p:cNvPr id="10" name="フリーフォーム 11"/>
          <p:cNvSpPr/>
          <p:nvPr/>
        </p:nvSpPr>
        <p:spPr>
          <a:xfrm flipV="1">
            <a:off x="5538618" y="2093936"/>
            <a:ext cx="365969" cy="511067"/>
          </a:xfrm>
          <a:custGeom>
            <a:avLst/>
            <a:gdLst>
              <a:gd name="connsiteX0" fmla="*/ 0 w 3142297"/>
              <a:gd name="connsiteY0" fmla="*/ 105837 h 4388143"/>
              <a:gd name="connsiteX1" fmla="*/ 553566 w 3142297"/>
              <a:gd name="connsiteY1" fmla="*/ 113978 h 4388143"/>
              <a:gd name="connsiteX2" fmla="*/ 1066427 w 3142297"/>
              <a:gd name="connsiteY2" fmla="*/ 2124871 h 4388143"/>
              <a:gd name="connsiteX3" fmla="*/ 1571149 w 3142297"/>
              <a:gd name="connsiteY3" fmla="*/ 0 h 4388143"/>
              <a:gd name="connsiteX4" fmla="*/ 2092151 w 3142297"/>
              <a:gd name="connsiteY4" fmla="*/ 2165577 h 4388143"/>
              <a:gd name="connsiteX5" fmla="*/ 2605013 w 3142297"/>
              <a:gd name="connsiteY5" fmla="*/ 105837 h 4388143"/>
              <a:gd name="connsiteX6" fmla="*/ 3142297 w 3142297"/>
              <a:gd name="connsiteY6" fmla="*/ 122119 h 4388143"/>
              <a:gd name="connsiteX7" fmla="*/ 2084010 w 3142297"/>
              <a:gd name="connsiteY7" fmla="*/ 4388143 h 4388143"/>
              <a:gd name="connsiteX8" fmla="*/ 1571149 w 3142297"/>
              <a:gd name="connsiteY8" fmla="*/ 2263272 h 4388143"/>
              <a:gd name="connsiteX9" fmla="*/ 1058287 w 3142297"/>
              <a:gd name="connsiteY9" fmla="*/ 4363719 h 4388143"/>
              <a:gd name="connsiteX10" fmla="*/ 0 w 3142297"/>
              <a:gd name="connsiteY10" fmla="*/ 105837 h 4388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42297" h="4388143">
                <a:moveTo>
                  <a:pt x="0" y="105837"/>
                </a:moveTo>
                <a:lnTo>
                  <a:pt x="553566" y="113978"/>
                </a:lnTo>
                <a:lnTo>
                  <a:pt x="1066427" y="2124871"/>
                </a:lnTo>
                <a:lnTo>
                  <a:pt x="1571149" y="0"/>
                </a:lnTo>
                <a:lnTo>
                  <a:pt x="2092151" y="2165577"/>
                </a:lnTo>
                <a:lnTo>
                  <a:pt x="2605013" y="105837"/>
                </a:lnTo>
                <a:lnTo>
                  <a:pt x="3142297" y="122119"/>
                </a:lnTo>
                <a:lnTo>
                  <a:pt x="2084010" y="4388143"/>
                </a:lnTo>
                <a:lnTo>
                  <a:pt x="1571149" y="2263272"/>
                </a:lnTo>
                <a:lnTo>
                  <a:pt x="1058287" y="4363719"/>
                </a:lnTo>
                <a:lnTo>
                  <a:pt x="0" y="10583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grpSp>
        <p:nvGrpSpPr>
          <p:cNvPr id="16" name="Group 15"/>
          <p:cNvGrpSpPr/>
          <p:nvPr/>
        </p:nvGrpSpPr>
        <p:grpSpPr>
          <a:xfrm>
            <a:off x="4006204" y="2100573"/>
            <a:ext cx="199123" cy="504430"/>
            <a:chOff x="1819692" y="2011300"/>
            <a:chExt cx="265497" cy="672573"/>
          </a:xfrm>
        </p:grpSpPr>
        <p:sp>
          <p:nvSpPr>
            <p:cNvPr id="13" name="フリーフォーム 12"/>
            <p:cNvSpPr/>
            <p:nvPr/>
          </p:nvSpPr>
          <p:spPr>
            <a:xfrm>
              <a:off x="1819692" y="2011300"/>
              <a:ext cx="265497" cy="672573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71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797785" y="4070633"/>
                    <a:pt x="1695973" y="3416618"/>
                    <a:pt x="1709539" y="2214425"/>
                  </a:cubicBezTo>
                  <a:cubicBezTo>
                    <a:pt x="1723105" y="1012232"/>
                    <a:pt x="966026" y="312083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sp>
          <p:nvSpPr>
            <p:cNvPr id="14" name="フリーフォーム 13"/>
            <p:cNvSpPr/>
            <p:nvPr/>
          </p:nvSpPr>
          <p:spPr>
            <a:xfrm>
              <a:off x="1898980" y="2141162"/>
              <a:ext cx="106533" cy="411231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10087"/>
                <a:gd name="connsiteY0" fmla="*/ 0 h 4331154"/>
                <a:gd name="connsiteX1" fmla="*/ 16281 w 1710087"/>
                <a:gd name="connsiteY1" fmla="*/ 4331154 h 4331154"/>
                <a:gd name="connsiteX2" fmla="*/ 1709539 w 1710087"/>
                <a:gd name="connsiteY2" fmla="*/ 2214425 h 4331154"/>
                <a:gd name="connsiteX3" fmla="*/ 0 w 1710087"/>
                <a:gd name="connsiteY3" fmla="*/ 0 h 4331154"/>
                <a:gd name="connsiteX0" fmla="*/ 0 w 1709586"/>
                <a:gd name="connsiteY0" fmla="*/ 0 h 4331154"/>
                <a:gd name="connsiteX1" fmla="*/ 16281 w 1709586"/>
                <a:gd name="connsiteY1" fmla="*/ 4331154 h 4331154"/>
                <a:gd name="connsiteX2" fmla="*/ 1709539 w 1709586"/>
                <a:gd name="connsiteY2" fmla="*/ 2214425 h 4331154"/>
                <a:gd name="connsiteX3" fmla="*/ 0 w 1709586"/>
                <a:gd name="connsiteY3" fmla="*/ 0 h 4331154"/>
                <a:gd name="connsiteX0" fmla="*/ 0 w 1709596"/>
                <a:gd name="connsiteY0" fmla="*/ 0 h 4331154"/>
                <a:gd name="connsiteX1" fmla="*/ 16281 w 1709596"/>
                <a:gd name="connsiteY1" fmla="*/ 4331154 h 4331154"/>
                <a:gd name="connsiteX2" fmla="*/ 1709539 w 1709596"/>
                <a:gd name="connsiteY2" fmla="*/ 2214425 h 4331154"/>
                <a:gd name="connsiteX3" fmla="*/ 0 w 1709596"/>
                <a:gd name="connsiteY3" fmla="*/ 0 h 4331154"/>
                <a:gd name="connsiteX0" fmla="*/ 0 w 1709608"/>
                <a:gd name="connsiteY0" fmla="*/ 0 h 4331154"/>
                <a:gd name="connsiteX1" fmla="*/ 16281 w 1709608"/>
                <a:gd name="connsiteY1" fmla="*/ 4331154 h 4331154"/>
                <a:gd name="connsiteX2" fmla="*/ 1709539 w 1709608"/>
                <a:gd name="connsiteY2" fmla="*/ 2214425 h 4331154"/>
                <a:gd name="connsiteX3" fmla="*/ 0 w 170960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60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1244088" y="3697809"/>
                    <a:pt x="1716258" y="2897329"/>
                    <a:pt x="1709539" y="2214425"/>
                  </a:cubicBezTo>
                  <a:cubicBezTo>
                    <a:pt x="1702820" y="1531521"/>
                    <a:pt x="1493473" y="711538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165996" y="2119769"/>
            <a:ext cx="224768" cy="485234"/>
            <a:chOff x="1449323" y="2024189"/>
            <a:chExt cx="299691" cy="646979"/>
          </a:xfrm>
        </p:grpSpPr>
        <p:pic>
          <p:nvPicPr>
            <p:cNvPr id="9" name="図 1" descr="20150116-logo_pptx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9323" y="2024189"/>
              <a:ext cx="299691" cy="646979"/>
            </a:xfrm>
            <a:prstGeom prst="rect">
              <a:avLst/>
            </a:prstGeom>
          </p:spPr>
        </p:pic>
        <p:sp>
          <p:nvSpPr>
            <p:cNvPr id="12" name="円/楕円 9"/>
            <p:cNvSpPr/>
            <p:nvPr/>
          </p:nvSpPr>
          <p:spPr>
            <a:xfrm>
              <a:off x="1466867" y="2396446"/>
              <a:ext cx="173200" cy="173200"/>
            </a:xfrm>
            <a:prstGeom prst="ellipse">
              <a:avLst/>
            </a:prstGeom>
            <a:solidFill>
              <a:srgbClr val="FB00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350"/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540" y="3291581"/>
            <a:ext cx="4983480" cy="547635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071361" y="3565398"/>
            <a:ext cx="49244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.</a:t>
            </a:r>
            <a:r>
              <a:rPr lang="en-US" sz="1350" dirty="0" err="1"/>
              <a:t>png</a:t>
            </a:r>
            <a:endParaRPr lang="en-US" sz="13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DD270E-085D-A441-A085-F46FBEC4FBC9}"/>
              </a:ext>
            </a:extLst>
          </p:cNvPr>
          <p:cNvSpPr/>
          <p:nvPr/>
        </p:nvSpPr>
        <p:spPr>
          <a:xfrm>
            <a:off x="1877994" y="481285"/>
            <a:ext cx="4535152" cy="6228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>
              <a:lnSpc>
                <a:spcPct val="70000"/>
              </a:lnSpc>
            </a:pPr>
            <a:r>
              <a:rPr lang="en-US" altLang="ja-JP" sz="4500" b="1" dirty="0" err="1">
                <a:solidFill>
                  <a:schemeClr val="bg1"/>
                </a:solidFill>
                <a:latin typeface="Abadi MT Condensed Light"/>
                <a:cs typeface="Abadi MT Condensed Light"/>
              </a:rPr>
              <a:t>oftware</a:t>
            </a:r>
            <a:r>
              <a:rPr lang="en-US" altLang="ja-JP" sz="4500" b="1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   </a:t>
            </a:r>
            <a:r>
              <a:rPr lang="en-US" altLang="ja-JP" sz="4500" b="1" dirty="0" err="1">
                <a:solidFill>
                  <a:schemeClr val="bg1"/>
                </a:solidFill>
                <a:latin typeface="Abadi MT Condensed Light"/>
                <a:cs typeface="Abadi MT Condensed Light"/>
              </a:rPr>
              <a:t>efined</a:t>
            </a:r>
            <a:r>
              <a:rPr lang="en-US" altLang="ja-JP" sz="4500" b="1" dirty="0">
                <a:solidFill>
                  <a:schemeClr val="bg1"/>
                </a:solidFill>
                <a:latin typeface="Abadi MT Condensed Light"/>
                <a:cs typeface="Abadi MT Condensed Light"/>
              </a:rPr>
              <a:t>    </a:t>
            </a:r>
            <a:r>
              <a:rPr lang="en-US" altLang="ja-JP" sz="4500" b="1" dirty="0" err="1">
                <a:solidFill>
                  <a:schemeClr val="bg1"/>
                </a:solidFill>
                <a:latin typeface="Abadi MT Condensed Light"/>
                <a:cs typeface="Abadi MT Condensed Light"/>
              </a:rPr>
              <a:t>edia</a:t>
            </a:r>
            <a:endParaRPr lang="ja-JP" altLang="en-US" sz="4500" dirty="0">
              <a:solidFill>
                <a:schemeClr val="bg1"/>
              </a:solidFill>
              <a:latin typeface="Abadi MT Condensed Light"/>
              <a:cs typeface="Abadi MT Condensed Light"/>
            </a:endParaRPr>
          </a:p>
        </p:txBody>
      </p:sp>
      <p:sp>
        <p:nvSpPr>
          <p:cNvPr id="18" name="フリーフォーム 11">
            <a:extLst>
              <a:ext uri="{FF2B5EF4-FFF2-40B4-BE49-F238E27FC236}">
                <a16:creationId xmlns:a16="http://schemas.microsoft.com/office/drawing/2014/main" id="{67D6CA14-162C-8B49-9A26-ED121AC285CB}"/>
              </a:ext>
            </a:extLst>
          </p:cNvPr>
          <p:cNvSpPr/>
          <p:nvPr/>
        </p:nvSpPr>
        <p:spPr>
          <a:xfrm flipV="1">
            <a:off x="5112184" y="402296"/>
            <a:ext cx="365969" cy="511067"/>
          </a:xfrm>
          <a:custGeom>
            <a:avLst/>
            <a:gdLst>
              <a:gd name="connsiteX0" fmla="*/ 0 w 3142297"/>
              <a:gd name="connsiteY0" fmla="*/ 105837 h 4388143"/>
              <a:gd name="connsiteX1" fmla="*/ 553566 w 3142297"/>
              <a:gd name="connsiteY1" fmla="*/ 113978 h 4388143"/>
              <a:gd name="connsiteX2" fmla="*/ 1066427 w 3142297"/>
              <a:gd name="connsiteY2" fmla="*/ 2124871 h 4388143"/>
              <a:gd name="connsiteX3" fmla="*/ 1571149 w 3142297"/>
              <a:gd name="connsiteY3" fmla="*/ 0 h 4388143"/>
              <a:gd name="connsiteX4" fmla="*/ 2092151 w 3142297"/>
              <a:gd name="connsiteY4" fmla="*/ 2165577 h 4388143"/>
              <a:gd name="connsiteX5" fmla="*/ 2605013 w 3142297"/>
              <a:gd name="connsiteY5" fmla="*/ 105837 h 4388143"/>
              <a:gd name="connsiteX6" fmla="*/ 3142297 w 3142297"/>
              <a:gd name="connsiteY6" fmla="*/ 122119 h 4388143"/>
              <a:gd name="connsiteX7" fmla="*/ 2084010 w 3142297"/>
              <a:gd name="connsiteY7" fmla="*/ 4388143 h 4388143"/>
              <a:gd name="connsiteX8" fmla="*/ 1571149 w 3142297"/>
              <a:gd name="connsiteY8" fmla="*/ 2263272 h 4388143"/>
              <a:gd name="connsiteX9" fmla="*/ 1058287 w 3142297"/>
              <a:gd name="connsiteY9" fmla="*/ 4363719 h 4388143"/>
              <a:gd name="connsiteX10" fmla="*/ 0 w 3142297"/>
              <a:gd name="connsiteY10" fmla="*/ 105837 h 4388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42297" h="4388143">
                <a:moveTo>
                  <a:pt x="0" y="105837"/>
                </a:moveTo>
                <a:lnTo>
                  <a:pt x="553566" y="113978"/>
                </a:lnTo>
                <a:lnTo>
                  <a:pt x="1066427" y="2124871"/>
                </a:lnTo>
                <a:lnTo>
                  <a:pt x="1571149" y="0"/>
                </a:lnTo>
                <a:lnTo>
                  <a:pt x="2092151" y="2165577"/>
                </a:lnTo>
                <a:lnTo>
                  <a:pt x="2605013" y="105837"/>
                </a:lnTo>
                <a:lnTo>
                  <a:pt x="3142297" y="122119"/>
                </a:lnTo>
                <a:lnTo>
                  <a:pt x="2084010" y="4388143"/>
                </a:lnTo>
                <a:lnTo>
                  <a:pt x="1571149" y="2263272"/>
                </a:lnTo>
                <a:lnTo>
                  <a:pt x="1058287" y="4363719"/>
                </a:lnTo>
                <a:lnTo>
                  <a:pt x="0" y="10583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31A0781-70DE-2945-85D0-61584D735E6F}"/>
              </a:ext>
            </a:extLst>
          </p:cNvPr>
          <p:cNvGrpSpPr/>
          <p:nvPr/>
        </p:nvGrpSpPr>
        <p:grpSpPr>
          <a:xfrm>
            <a:off x="3579770" y="408933"/>
            <a:ext cx="199123" cy="504430"/>
            <a:chOff x="1819692" y="2011300"/>
            <a:chExt cx="265497" cy="672573"/>
          </a:xfrm>
        </p:grpSpPr>
        <p:sp>
          <p:nvSpPr>
            <p:cNvPr id="20" name="フリーフォーム 12">
              <a:extLst>
                <a:ext uri="{FF2B5EF4-FFF2-40B4-BE49-F238E27FC236}">
                  <a16:creationId xmlns:a16="http://schemas.microsoft.com/office/drawing/2014/main" id="{4DDDF6E5-5A30-574D-97F8-4A647338201B}"/>
                </a:ext>
              </a:extLst>
            </p:cNvPr>
            <p:cNvSpPr/>
            <p:nvPr/>
          </p:nvSpPr>
          <p:spPr>
            <a:xfrm>
              <a:off x="1819692" y="2011300"/>
              <a:ext cx="265497" cy="672573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71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797785" y="4070633"/>
                    <a:pt x="1695973" y="3416618"/>
                    <a:pt x="1709539" y="2214425"/>
                  </a:cubicBezTo>
                  <a:cubicBezTo>
                    <a:pt x="1723105" y="1012232"/>
                    <a:pt x="966026" y="312083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sp>
          <p:nvSpPr>
            <p:cNvPr id="25" name="フリーフォーム 13">
              <a:extLst>
                <a:ext uri="{FF2B5EF4-FFF2-40B4-BE49-F238E27FC236}">
                  <a16:creationId xmlns:a16="http://schemas.microsoft.com/office/drawing/2014/main" id="{DE2A90FF-6D0B-5C41-A345-7DDEEA388EAE}"/>
                </a:ext>
              </a:extLst>
            </p:cNvPr>
            <p:cNvSpPr/>
            <p:nvPr/>
          </p:nvSpPr>
          <p:spPr>
            <a:xfrm>
              <a:off x="1898980" y="2141162"/>
              <a:ext cx="106533" cy="411231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10087"/>
                <a:gd name="connsiteY0" fmla="*/ 0 h 4331154"/>
                <a:gd name="connsiteX1" fmla="*/ 16281 w 1710087"/>
                <a:gd name="connsiteY1" fmla="*/ 4331154 h 4331154"/>
                <a:gd name="connsiteX2" fmla="*/ 1709539 w 1710087"/>
                <a:gd name="connsiteY2" fmla="*/ 2214425 h 4331154"/>
                <a:gd name="connsiteX3" fmla="*/ 0 w 1710087"/>
                <a:gd name="connsiteY3" fmla="*/ 0 h 4331154"/>
                <a:gd name="connsiteX0" fmla="*/ 0 w 1709586"/>
                <a:gd name="connsiteY0" fmla="*/ 0 h 4331154"/>
                <a:gd name="connsiteX1" fmla="*/ 16281 w 1709586"/>
                <a:gd name="connsiteY1" fmla="*/ 4331154 h 4331154"/>
                <a:gd name="connsiteX2" fmla="*/ 1709539 w 1709586"/>
                <a:gd name="connsiteY2" fmla="*/ 2214425 h 4331154"/>
                <a:gd name="connsiteX3" fmla="*/ 0 w 1709586"/>
                <a:gd name="connsiteY3" fmla="*/ 0 h 4331154"/>
                <a:gd name="connsiteX0" fmla="*/ 0 w 1709596"/>
                <a:gd name="connsiteY0" fmla="*/ 0 h 4331154"/>
                <a:gd name="connsiteX1" fmla="*/ 16281 w 1709596"/>
                <a:gd name="connsiteY1" fmla="*/ 4331154 h 4331154"/>
                <a:gd name="connsiteX2" fmla="*/ 1709539 w 1709596"/>
                <a:gd name="connsiteY2" fmla="*/ 2214425 h 4331154"/>
                <a:gd name="connsiteX3" fmla="*/ 0 w 1709596"/>
                <a:gd name="connsiteY3" fmla="*/ 0 h 4331154"/>
                <a:gd name="connsiteX0" fmla="*/ 0 w 1709608"/>
                <a:gd name="connsiteY0" fmla="*/ 0 h 4331154"/>
                <a:gd name="connsiteX1" fmla="*/ 16281 w 1709608"/>
                <a:gd name="connsiteY1" fmla="*/ 4331154 h 4331154"/>
                <a:gd name="connsiteX2" fmla="*/ 1709539 w 1709608"/>
                <a:gd name="connsiteY2" fmla="*/ 2214425 h 4331154"/>
                <a:gd name="connsiteX3" fmla="*/ 0 w 170960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60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1244088" y="3697809"/>
                    <a:pt x="1716258" y="2897329"/>
                    <a:pt x="1709539" y="2214425"/>
                  </a:cubicBezTo>
                  <a:cubicBezTo>
                    <a:pt x="1702820" y="1531521"/>
                    <a:pt x="1493473" y="711538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F1D88EB-04A5-6948-AE80-0414B7C34C70}"/>
              </a:ext>
            </a:extLst>
          </p:cNvPr>
          <p:cNvGrpSpPr/>
          <p:nvPr/>
        </p:nvGrpSpPr>
        <p:grpSpPr>
          <a:xfrm>
            <a:off x="1739562" y="428129"/>
            <a:ext cx="224768" cy="485234"/>
            <a:chOff x="1449323" y="2024189"/>
            <a:chExt cx="299691" cy="646979"/>
          </a:xfrm>
        </p:grpSpPr>
        <p:pic>
          <p:nvPicPr>
            <p:cNvPr id="27" name="図 1" descr="20150116-logo_pptx.png">
              <a:extLst>
                <a:ext uri="{FF2B5EF4-FFF2-40B4-BE49-F238E27FC236}">
                  <a16:creationId xmlns:a16="http://schemas.microsoft.com/office/drawing/2014/main" id="{6F804FDA-7474-FB4F-BD84-C90CC80BB6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biLevel thresh="5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9323" y="2024189"/>
              <a:ext cx="299691" cy="646979"/>
            </a:xfrm>
            <a:prstGeom prst="rect">
              <a:avLst/>
            </a:prstGeom>
          </p:spPr>
        </p:pic>
        <p:sp>
          <p:nvSpPr>
            <p:cNvPr id="28" name="円/楕円 9">
              <a:extLst>
                <a:ext uri="{FF2B5EF4-FFF2-40B4-BE49-F238E27FC236}">
                  <a16:creationId xmlns:a16="http://schemas.microsoft.com/office/drawing/2014/main" id="{2760CB0B-D2D8-2644-94AD-73592E305F33}"/>
                </a:ext>
              </a:extLst>
            </p:cNvPr>
            <p:cNvSpPr/>
            <p:nvPr/>
          </p:nvSpPr>
          <p:spPr>
            <a:xfrm>
              <a:off x="1466867" y="2396446"/>
              <a:ext cx="173200" cy="173200"/>
            </a:xfrm>
            <a:prstGeom prst="ellipse">
              <a:avLst/>
            </a:prstGeom>
            <a:solidFill>
              <a:srgbClr val="FB000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ja-JP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1589662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5B0C77-8A9A-4A41-8BF5-8628162B7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387" y="1174020"/>
            <a:ext cx="6858000" cy="78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01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1143000" y="914400"/>
            <a:ext cx="6858000" cy="3299114"/>
          </a:xfrm>
          <a:prstGeom prst="rect">
            <a:avLst/>
          </a:prstGeom>
        </p:spPr>
      </p:pic>
      <p:sp>
        <p:nvSpPr>
          <p:cNvPr id="12" name="フリーフォーム 11"/>
          <p:cNvSpPr/>
          <p:nvPr/>
        </p:nvSpPr>
        <p:spPr>
          <a:xfrm>
            <a:off x="1442169" y="940317"/>
            <a:ext cx="2356723" cy="3291107"/>
          </a:xfrm>
          <a:custGeom>
            <a:avLst/>
            <a:gdLst>
              <a:gd name="connsiteX0" fmla="*/ 0 w 3142297"/>
              <a:gd name="connsiteY0" fmla="*/ 105837 h 4388143"/>
              <a:gd name="connsiteX1" fmla="*/ 553566 w 3142297"/>
              <a:gd name="connsiteY1" fmla="*/ 113978 h 4388143"/>
              <a:gd name="connsiteX2" fmla="*/ 1066427 w 3142297"/>
              <a:gd name="connsiteY2" fmla="*/ 2124871 h 4388143"/>
              <a:gd name="connsiteX3" fmla="*/ 1571149 w 3142297"/>
              <a:gd name="connsiteY3" fmla="*/ 0 h 4388143"/>
              <a:gd name="connsiteX4" fmla="*/ 2092151 w 3142297"/>
              <a:gd name="connsiteY4" fmla="*/ 2165577 h 4388143"/>
              <a:gd name="connsiteX5" fmla="*/ 2605013 w 3142297"/>
              <a:gd name="connsiteY5" fmla="*/ 105837 h 4388143"/>
              <a:gd name="connsiteX6" fmla="*/ 3142297 w 3142297"/>
              <a:gd name="connsiteY6" fmla="*/ 122119 h 4388143"/>
              <a:gd name="connsiteX7" fmla="*/ 2084010 w 3142297"/>
              <a:gd name="connsiteY7" fmla="*/ 4388143 h 4388143"/>
              <a:gd name="connsiteX8" fmla="*/ 1571149 w 3142297"/>
              <a:gd name="connsiteY8" fmla="*/ 2263272 h 4388143"/>
              <a:gd name="connsiteX9" fmla="*/ 1058287 w 3142297"/>
              <a:gd name="connsiteY9" fmla="*/ 4363719 h 4388143"/>
              <a:gd name="connsiteX10" fmla="*/ 0 w 3142297"/>
              <a:gd name="connsiteY10" fmla="*/ 105837 h 4388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42297" h="4388143">
                <a:moveTo>
                  <a:pt x="0" y="105837"/>
                </a:moveTo>
                <a:lnTo>
                  <a:pt x="553566" y="113978"/>
                </a:lnTo>
                <a:lnTo>
                  <a:pt x="1066427" y="2124871"/>
                </a:lnTo>
                <a:lnTo>
                  <a:pt x="1571149" y="0"/>
                </a:lnTo>
                <a:lnTo>
                  <a:pt x="2092151" y="2165577"/>
                </a:lnTo>
                <a:lnTo>
                  <a:pt x="2605013" y="105837"/>
                </a:lnTo>
                <a:lnTo>
                  <a:pt x="3142297" y="122119"/>
                </a:lnTo>
                <a:lnTo>
                  <a:pt x="2084010" y="4388143"/>
                </a:lnTo>
                <a:lnTo>
                  <a:pt x="1571149" y="2263272"/>
                </a:lnTo>
                <a:lnTo>
                  <a:pt x="1058287" y="4363719"/>
                </a:lnTo>
                <a:lnTo>
                  <a:pt x="0" y="10583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4623135" y="964741"/>
            <a:ext cx="1282289" cy="3248366"/>
            <a:chOff x="4640180" y="1286321"/>
            <a:chExt cx="1709718" cy="4331154"/>
          </a:xfrm>
        </p:grpSpPr>
        <p:sp>
          <p:nvSpPr>
            <p:cNvPr id="13" name="フリーフォーム 12"/>
            <p:cNvSpPr/>
            <p:nvPr/>
          </p:nvSpPr>
          <p:spPr>
            <a:xfrm>
              <a:off x="4640180" y="1286321"/>
              <a:ext cx="1709718" cy="4331154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71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797785" y="4070633"/>
                    <a:pt x="1695973" y="3416618"/>
                    <a:pt x="1709539" y="2214425"/>
                  </a:cubicBezTo>
                  <a:cubicBezTo>
                    <a:pt x="1723105" y="1012232"/>
                    <a:pt x="966026" y="312083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sp>
          <p:nvSpPr>
            <p:cNvPr id="14" name="フリーフォーム 13"/>
            <p:cNvSpPr/>
            <p:nvPr/>
          </p:nvSpPr>
          <p:spPr>
            <a:xfrm>
              <a:off x="5150770" y="2122588"/>
              <a:ext cx="686042" cy="2648195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10087"/>
                <a:gd name="connsiteY0" fmla="*/ 0 h 4331154"/>
                <a:gd name="connsiteX1" fmla="*/ 16281 w 1710087"/>
                <a:gd name="connsiteY1" fmla="*/ 4331154 h 4331154"/>
                <a:gd name="connsiteX2" fmla="*/ 1709539 w 1710087"/>
                <a:gd name="connsiteY2" fmla="*/ 2214425 h 4331154"/>
                <a:gd name="connsiteX3" fmla="*/ 0 w 1710087"/>
                <a:gd name="connsiteY3" fmla="*/ 0 h 4331154"/>
                <a:gd name="connsiteX0" fmla="*/ 0 w 1709586"/>
                <a:gd name="connsiteY0" fmla="*/ 0 h 4331154"/>
                <a:gd name="connsiteX1" fmla="*/ 16281 w 1709586"/>
                <a:gd name="connsiteY1" fmla="*/ 4331154 h 4331154"/>
                <a:gd name="connsiteX2" fmla="*/ 1709539 w 1709586"/>
                <a:gd name="connsiteY2" fmla="*/ 2214425 h 4331154"/>
                <a:gd name="connsiteX3" fmla="*/ 0 w 1709586"/>
                <a:gd name="connsiteY3" fmla="*/ 0 h 4331154"/>
                <a:gd name="connsiteX0" fmla="*/ 0 w 1709596"/>
                <a:gd name="connsiteY0" fmla="*/ 0 h 4331154"/>
                <a:gd name="connsiteX1" fmla="*/ 16281 w 1709596"/>
                <a:gd name="connsiteY1" fmla="*/ 4331154 h 4331154"/>
                <a:gd name="connsiteX2" fmla="*/ 1709539 w 1709596"/>
                <a:gd name="connsiteY2" fmla="*/ 2214425 h 4331154"/>
                <a:gd name="connsiteX3" fmla="*/ 0 w 1709596"/>
                <a:gd name="connsiteY3" fmla="*/ 0 h 4331154"/>
                <a:gd name="connsiteX0" fmla="*/ 0 w 1709608"/>
                <a:gd name="connsiteY0" fmla="*/ 0 h 4331154"/>
                <a:gd name="connsiteX1" fmla="*/ 16281 w 1709608"/>
                <a:gd name="connsiteY1" fmla="*/ 4331154 h 4331154"/>
                <a:gd name="connsiteX2" fmla="*/ 1709539 w 1709608"/>
                <a:gd name="connsiteY2" fmla="*/ 2214425 h 4331154"/>
                <a:gd name="connsiteX3" fmla="*/ 0 w 170960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60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1244088" y="3697809"/>
                    <a:pt x="1716258" y="2897329"/>
                    <a:pt x="1709539" y="2214425"/>
                  </a:cubicBezTo>
                  <a:cubicBezTo>
                    <a:pt x="1702820" y="1531521"/>
                    <a:pt x="1493473" y="711538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 dirty="0"/>
            </a:p>
          </p:txBody>
        </p:sp>
      </p:grpSp>
      <p:sp>
        <p:nvSpPr>
          <p:cNvPr id="16" name="円/楕円 15"/>
          <p:cNvSpPr/>
          <p:nvPr/>
        </p:nvSpPr>
        <p:spPr>
          <a:xfrm>
            <a:off x="6466993" y="2149294"/>
            <a:ext cx="836516" cy="836516"/>
          </a:xfrm>
          <a:prstGeom prst="ellipse">
            <a:avLst/>
          </a:prstGeom>
          <a:solidFill>
            <a:srgbClr val="FB000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1716454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/>
          <p:cNvSpPr txBox="1"/>
          <p:nvPr/>
        </p:nvSpPr>
        <p:spPr>
          <a:xfrm>
            <a:off x="165594" y="472417"/>
            <a:ext cx="9188734" cy="4336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70000"/>
              </a:lnSpc>
            </a:pPr>
            <a:r>
              <a:rPr lang="en-US" altLang="ja-JP" sz="36000" b="1" dirty="0">
                <a:solidFill>
                  <a:schemeClr val="bg1">
                    <a:lumMod val="65000"/>
                  </a:schemeClr>
                </a:solidFill>
                <a:latin typeface="Abadi MT Condensed Light"/>
                <a:cs typeface="Abadi MT Condensed Light"/>
              </a:rPr>
              <a:t>S8DM</a:t>
            </a:r>
            <a:endParaRPr lang="ja-JP" altLang="en-US" sz="36000" dirty="0">
              <a:solidFill>
                <a:schemeClr val="bg1">
                  <a:lumMod val="65000"/>
                </a:schemeClr>
              </a:solidFill>
              <a:latin typeface="Abadi MT Condensed Light"/>
              <a:cs typeface="Abadi MT Condensed Light"/>
            </a:endParaRPr>
          </a:p>
        </p:txBody>
      </p:sp>
      <p:sp>
        <p:nvSpPr>
          <p:cNvPr id="8" name="フリーフォーム 7"/>
          <p:cNvSpPr/>
          <p:nvPr/>
        </p:nvSpPr>
        <p:spPr>
          <a:xfrm>
            <a:off x="1392014" y="479334"/>
            <a:ext cx="1736803" cy="3324210"/>
          </a:xfrm>
          <a:custGeom>
            <a:avLst/>
            <a:gdLst>
              <a:gd name="connsiteX0" fmla="*/ 2091717 w 2257726"/>
              <a:gd name="connsiteY0" fmla="*/ 323706 h 4457181"/>
              <a:gd name="connsiteX1" fmla="*/ 1095661 w 2257726"/>
              <a:gd name="connsiteY1" fmla="*/ 0 h 4457181"/>
              <a:gd name="connsiteX2" fmla="*/ 0 w 2257726"/>
              <a:gd name="connsiteY2" fmla="*/ 1004318 h 4457181"/>
              <a:gd name="connsiteX3" fmla="*/ 556131 w 2257726"/>
              <a:gd name="connsiteY3" fmla="*/ 2158039 h 4457181"/>
              <a:gd name="connsiteX4" fmla="*/ 1643492 w 2257726"/>
              <a:gd name="connsiteY4" fmla="*/ 2730749 h 4457181"/>
              <a:gd name="connsiteX5" fmla="*/ 1693295 w 2257726"/>
              <a:gd name="connsiteY5" fmla="*/ 3444562 h 4457181"/>
              <a:gd name="connsiteX6" fmla="*/ 979455 w 2257726"/>
              <a:gd name="connsiteY6" fmla="*/ 3876170 h 4457181"/>
              <a:gd name="connsiteX7" fmla="*/ 16601 w 2257726"/>
              <a:gd name="connsiteY7" fmla="*/ 3344961 h 4457181"/>
              <a:gd name="connsiteX8" fmla="*/ 24901 w 2257726"/>
              <a:gd name="connsiteY8" fmla="*/ 4091974 h 4457181"/>
              <a:gd name="connsiteX9" fmla="*/ 1195267 w 2257726"/>
              <a:gd name="connsiteY9" fmla="*/ 4457181 h 4457181"/>
              <a:gd name="connsiteX10" fmla="*/ 2257726 w 2257726"/>
              <a:gd name="connsiteY10" fmla="*/ 3593965 h 4457181"/>
              <a:gd name="connsiteX11" fmla="*/ 2008712 w 2257726"/>
              <a:gd name="connsiteY11" fmla="*/ 2274241 h 4457181"/>
              <a:gd name="connsiteX12" fmla="*/ 680638 w 2257726"/>
              <a:gd name="connsiteY12" fmla="*/ 1543828 h 4457181"/>
              <a:gd name="connsiteX13" fmla="*/ 821746 w 2257726"/>
              <a:gd name="connsiteY13" fmla="*/ 688912 h 4457181"/>
              <a:gd name="connsiteX14" fmla="*/ 1660093 w 2257726"/>
              <a:gd name="connsiteY14" fmla="*/ 722113 h 4457181"/>
              <a:gd name="connsiteX15" fmla="*/ 2075116 w 2257726"/>
              <a:gd name="connsiteY15" fmla="*/ 1054119 h 4457181"/>
              <a:gd name="connsiteX16" fmla="*/ 2091717 w 2257726"/>
              <a:gd name="connsiteY16" fmla="*/ 323706 h 4457181"/>
              <a:gd name="connsiteX0" fmla="*/ 2091717 w 2257726"/>
              <a:gd name="connsiteY0" fmla="*/ 323706 h 4457181"/>
              <a:gd name="connsiteX1" fmla="*/ 1095661 w 2257726"/>
              <a:gd name="connsiteY1" fmla="*/ 0 h 4457181"/>
              <a:gd name="connsiteX2" fmla="*/ 0 w 2257726"/>
              <a:gd name="connsiteY2" fmla="*/ 1004318 h 4457181"/>
              <a:gd name="connsiteX3" fmla="*/ 556131 w 2257726"/>
              <a:gd name="connsiteY3" fmla="*/ 2158039 h 4457181"/>
              <a:gd name="connsiteX4" fmla="*/ 1643492 w 2257726"/>
              <a:gd name="connsiteY4" fmla="*/ 2730749 h 4457181"/>
              <a:gd name="connsiteX5" fmla="*/ 1693295 w 2257726"/>
              <a:gd name="connsiteY5" fmla="*/ 3444562 h 4457181"/>
              <a:gd name="connsiteX6" fmla="*/ 979455 w 2257726"/>
              <a:gd name="connsiteY6" fmla="*/ 3876170 h 4457181"/>
              <a:gd name="connsiteX7" fmla="*/ 16601 w 2257726"/>
              <a:gd name="connsiteY7" fmla="*/ 3344961 h 4457181"/>
              <a:gd name="connsiteX8" fmla="*/ 24901 w 2257726"/>
              <a:gd name="connsiteY8" fmla="*/ 4091974 h 4457181"/>
              <a:gd name="connsiteX9" fmla="*/ 1195267 w 2257726"/>
              <a:gd name="connsiteY9" fmla="*/ 4457181 h 4457181"/>
              <a:gd name="connsiteX10" fmla="*/ 2257726 w 2257726"/>
              <a:gd name="connsiteY10" fmla="*/ 3593965 h 4457181"/>
              <a:gd name="connsiteX11" fmla="*/ 2008712 w 2257726"/>
              <a:gd name="connsiteY11" fmla="*/ 2274241 h 4457181"/>
              <a:gd name="connsiteX12" fmla="*/ 680638 w 2257726"/>
              <a:gd name="connsiteY12" fmla="*/ 1543828 h 4457181"/>
              <a:gd name="connsiteX13" fmla="*/ 821746 w 2257726"/>
              <a:gd name="connsiteY13" fmla="*/ 688912 h 4457181"/>
              <a:gd name="connsiteX14" fmla="*/ 1660093 w 2257726"/>
              <a:gd name="connsiteY14" fmla="*/ 722113 h 4457181"/>
              <a:gd name="connsiteX15" fmla="*/ 2075116 w 2257726"/>
              <a:gd name="connsiteY15" fmla="*/ 1054119 h 4457181"/>
              <a:gd name="connsiteX16" fmla="*/ 2091717 w 2257726"/>
              <a:gd name="connsiteY16" fmla="*/ 323706 h 4457181"/>
              <a:gd name="connsiteX0" fmla="*/ 2091717 w 2257726"/>
              <a:gd name="connsiteY0" fmla="*/ 323706 h 4457181"/>
              <a:gd name="connsiteX1" fmla="*/ 1095661 w 2257726"/>
              <a:gd name="connsiteY1" fmla="*/ 0 h 4457181"/>
              <a:gd name="connsiteX2" fmla="*/ 0 w 2257726"/>
              <a:gd name="connsiteY2" fmla="*/ 1004318 h 4457181"/>
              <a:gd name="connsiteX3" fmla="*/ 556131 w 2257726"/>
              <a:gd name="connsiteY3" fmla="*/ 2158039 h 4457181"/>
              <a:gd name="connsiteX4" fmla="*/ 1643492 w 2257726"/>
              <a:gd name="connsiteY4" fmla="*/ 2730749 h 4457181"/>
              <a:gd name="connsiteX5" fmla="*/ 1693295 w 2257726"/>
              <a:gd name="connsiteY5" fmla="*/ 3444562 h 4457181"/>
              <a:gd name="connsiteX6" fmla="*/ 979455 w 2257726"/>
              <a:gd name="connsiteY6" fmla="*/ 3876170 h 4457181"/>
              <a:gd name="connsiteX7" fmla="*/ 16601 w 2257726"/>
              <a:gd name="connsiteY7" fmla="*/ 3344961 h 4457181"/>
              <a:gd name="connsiteX8" fmla="*/ 24901 w 2257726"/>
              <a:gd name="connsiteY8" fmla="*/ 4091974 h 4457181"/>
              <a:gd name="connsiteX9" fmla="*/ 1195267 w 2257726"/>
              <a:gd name="connsiteY9" fmla="*/ 4457181 h 4457181"/>
              <a:gd name="connsiteX10" fmla="*/ 2257726 w 2257726"/>
              <a:gd name="connsiteY10" fmla="*/ 3593965 h 4457181"/>
              <a:gd name="connsiteX11" fmla="*/ 2008712 w 2257726"/>
              <a:gd name="connsiteY11" fmla="*/ 2274241 h 4457181"/>
              <a:gd name="connsiteX12" fmla="*/ 680638 w 2257726"/>
              <a:gd name="connsiteY12" fmla="*/ 1543828 h 4457181"/>
              <a:gd name="connsiteX13" fmla="*/ 821746 w 2257726"/>
              <a:gd name="connsiteY13" fmla="*/ 688912 h 4457181"/>
              <a:gd name="connsiteX14" fmla="*/ 1660093 w 2257726"/>
              <a:gd name="connsiteY14" fmla="*/ 722113 h 4457181"/>
              <a:gd name="connsiteX15" fmla="*/ 2075116 w 2257726"/>
              <a:gd name="connsiteY15" fmla="*/ 1054119 h 4457181"/>
              <a:gd name="connsiteX16" fmla="*/ 2091717 w 2257726"/>
              <a:gd name="connsiteY16" fmla="*/ 323706 h 4457181"/>
              <a:gd name="connsiteX0" fmla="*/ 2091717 w 2257726"/>
              <a:gd name="connsiteY0" fmla="*/ 323706 h 4457181"/>
              <a:gd name="connsiteX1" fmla="*/ 1095661 w 2257726"/>
              <a:gd name="connsiteY1" fmla="*/ 0 h 4457181"/>
              <a:gd name="connsiteX2" fmla="*/ 0 w 2257726"/>
              <a:gd name="connsiteY2" fmla="*/ 1004318 h 4457181"/>
              <a:gd name="connsiteX3" fmla="*/ 556131 w 2257726"/>
              <a:gd name="connsiteY3" fmla="*/ 2158039 h 4457181"/>
              <a:gd name="connsiteX4" fmla="*/ 1643492 w 2257726"/>
              <a:gd name="connsiteY4" fmla="*/ 2730749 h 4457181"/>
              <a:gd name="connsiteX5" fmla="*/ 1693295 w 2257726"/>
              <a:gd name="connsiteY5" fmla="*/ 3444562 h 4457181"/>
              <a:gd name="connsiteX6" fmla="*/ 979455 w 2257726"/>
              <a:gd name="connsiteY6" fmla="*/ 3876170 h 4457181"/>
              <a:gd name="connsiteX7" fmla="*/ 16601 w 2257726"/>
              <a:gd name="connsiteY7" fmla="*/ 3344961 h 4457181"/>
              <a:gd name="connsiteX8" fmla="*/ 24901 w 2257726"/>
              <a:gd name="connsiteY8" fmla="*/ 4091974 h 4457181"/>
              <a:gd name="connsiteX9" fmla="*/ 1195267 w 2257726"/>
              <a:gd name="connsiteY9" fmla="*/ 4457181 h 4457181"/>
              <a:gd name="connsiteX10" fmla="*/ 2257726 w 2257726"/>
              <a:gd name="connsiteY10" fmla="*/ 3593965 h 4457181"/>
              <a:gd name="connsiteX11" fmla="*/ 2008712 w 2257726"/>
              <a:gd name="connsiteY11" fmla="*/ 2274241 h 4457181"/>
              <a:gd name="connsiteX12" fmla="*/ 680638 w 2257726"/>
              <a:gd name="connsiteY12" fmla="*/ 1543828 h 4457181"/>
              <a:gd name="connsiteX13" fmla="*/ 821746 w 2257726"/>
              <a:gd name="connsiteY13" fmla="*/ 688912 h 4457181"/>
              <a:gd name="connsiteX14" fmla="*/ 1660093 w 2257726"/>
              <a:gd name="connsiteY14" fmla="*/ 722113 h 4457181"/>
              <a:gd name="connsiteX15" fmla="*/ 2075116 w 2257726"/>
              <a:gd name="connsiteY15" fmla="*/ 1054119 h 4457181"/>
              <a:gd name="connsiteX16" fmla="*/ 2091717 w 2257726"/>
              <a:gd name="connsiteY16" fmla="*/ 323706 h 4457181"/>
              <a:gd name="connsiteX0" fmla="*/ 2091777 w 2257786"/>
              <a:gd name="connsiteY0" fmla="*/ 323706 h 4457181"/>
              <a:gd name="connsiteX1" fmla="*/ 1095721 w 2257786"/>
              <a:gd name="connsiteY1" fmla="*/ 0 h 4457181"/>
              <a:gd name="connsiteX2" fmla="*/ 60 w 2257786"/>
              <a:gd name="connsiteY2" fmla="*/ 1004318 h 4457181"/>
              <a:gd name="connsiteX3" fmla="*/ 556191 w 2257786"/>
              <a:gd name="connsiteY3" fmla="*/ 2158039 h 4457181"/>
              <a:gd name="connsiteX4" fmla="*/ 1643552 w 2257786"/>
              <a:gd name="connsiteY4" fmla="*/ 2730749 h 4457181"/>
              <a:gd name="connsiteX5" fmla="*/ 1693355 w 2257786"/>
              <a:gd name="connsiteY5" fmla="*/ 3444562 h 4457181"/>
              <a:gd name="connsiteX6" fmla="*/ 979515 w 2257786"/>
              <a:gd name="connsiteY6" fmla="*/ 3876170 h 4457181"/>
              <a:gd name="connsiteX7" fmla="*/ 16661 w 2257786"/>
              <a:gd name="connsiteY7" fmla="*/ 3344961 h 4457181"/>
              <a:gd name="connsiteX8" fmla="*/ 24961 w 2257786"/>
              <a:gd name="connsiteY8" fmla="*/ 4091974 h 4457181"/>
              <a:gd name="connsiteX9" fmla="*/ 1195327 w 2257786"/>
              <a:gd name="connsiteY9" fmla="*/ 4457181 h 4457181"/>
              <a:gd name="connsiteX10" fmla="*/ 2257786 w 2257786"/>
              <a:gd name="connsiteY10" fmla="*/ 3593965 h 4457181"/>
              <a:gd name="connsiteX11" fmla="*/ 2008772 w 2257786"/>
              <a:gd name="connsiteY11" fmla="*/ 2274241 h 4457181"/>
              <a:gd name="connsiteX12" fmla="*/ 680698 w 2257786"/>
              <a:gd name="connsiteY12" fmla="*/ 1543828 h 4457181"/>
              <a:gd name="connsiteX13" fmla="*/ 821806 w 2257786"/>
              <a:gd name="connsiteY13" fmla="*/ 688912 h 4457181"/>
              <a:gd name="connsiteX14" fmla="*/ 1660153 w 2257786"/>
              <a:gd name="connsiteY14" fmla="*/ 722113 h 4457181"/>
              <a:gd name="connsiteX15" fmla="*/ 2075176 w 2257786"/>
              <a:gd name="connsiteY15" fmla="*/ 1054119 h 4457181"/>
              <a:gd name="connsiteX16" fmla="*/ 2091777 w 2257786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319708"/>
              <a:gd name="connsiteY0" fmla="*/ 323706 h 4457181"/>
              <a:gd name="connsiteX1" fmla="*/ 1095703 w 2319708"/>
              <a:gd name="connsiteY1" fmla="*/ 0 h 4457181"/>
              <a:gd name="connsiteX2" fmla="*/ 42 w 2319708"/>
              <a:gd name="connsiteY2" fmla="*/ 1004318 h 4457181"/>
              <a:gd name="connsiteX3" fmla="*/ 556173 w 2319708"/>
              <a:gd name="connsiteY3" fmla="*/ 2158039 h 4457181"/>
              <a:gd name="connsiteX4" fmla="*/ 1643534 w 2319708"/>
              <a:gd name="connsiteY4" fmla="*/ 2730749 h 4457181"/>
              <a:gd name="connsiteX5" fmla="*/ 1693337 w 2319708"/>
              <a:gd name="connsiteY5" fmla="*/ 3444562 h 4457181"/>
              <a:gd name="connsiteX6" fmla="*/ 979497 w 2319708"/>
              <a:gd name="connsiteY6" fmla="*/ 3876170 h 4457181"/>
              <a:gd name="connsiteX7" fmla="*/ 16643 w 2319708"/>
              <a:gd name="connsiteY7" fmla="*/ 3344961 h 4457181"/>
              <a:gd name="connsiteX8" fmla="*/ 24943 w 2319708"/>
              <a:gd name="connsiteY8" fmla="*/ 4091974 h 4457181"/>
              <a:gd name="connsiteX9" fmla="*/ 1195309 w 2319708"/>
              <a:gd name="connsiteY9" fmla="*/ 4457181 h 4457181"/>
              <a:gd name="connsiteX10" fmla="*/ 2257768 w 2319708"/>
              <a:gd name="connsiteY10" fmla="*/ 3593965 h 4457181"/>
              <a:gd name="connsiteX11" fmla="*/ 2008754 w 2319708"/>
              <a:gd name="connsiteY11" fmla="*/ 2274241 h 4457181"/>
              <a:gd name="connsiteX12" fmla="*/ 680680 w 2319708"/>
              <a:gd name="connsiteY12" fmla="*/ 1543828 h 4457181"/>
              <a:gd name="connsiteX13" fmla="*/ 821788 w 2319708"/>
              <a:gd name="connsiteY13" fmla="*/ 688912 h 4457181"/>
              <a:gd name="connsiteX14" fmla="*/ 1660135 w 2319708"/>
              <a:gd name="connsiteY14" fmla="*/ 722113 h 4457181"/>
              <a:gd name="connsiteX15" fmla="*/ 2075158 w 2319708"/>
              <a:gd name="connsiteY15" fmla="*/ 1054119 h 4457181"/>
              <a:gd name="connsiteX16" fmla="*/ 2091759 w 2319708"/>
              <a:gd name="connsiteY16" fmla="*/ 323706 h 4457181"/>
              <a:gd name="connsiteX0" fmla="*/ 2091759 w 2352154"/>
              <a:gd name="connsiteY0" fmla="*/ 323706 h 4457181"/>
              <a:gd name="connsiteX1" fmla="*/ 1095703 w 2352154"/>
              <a:gd name="connsiteY1" fmla="*/ 0 h 4457181"/>
              <a:gd name="connsiteX2" fmla="*/ 42 w 2352154"/>
              <a:gd name="connsiteY2" fmla="*/ 1004318 h 4457181"/>
              <a:gd name="connsiteX3" fmla="*/ 556173 w 2352154"/>
              <a:gd name="connsiteY3" fmla="*/ 2158039 h 4457181"/>
              <a:gd name="connsiteX4" fmla="*/ 1643534 w 2352154"/>
              <a:gd name="connsiteY4" fmla="*/ 2730749 h 4457181"/>
              <a:gd name="connsiteX5" fmla="*/ 1693337 w 2352154"/>
              <a:gd name="connsiteY5" fmla="*/ 3444562 h 4457181"/>
              <a:gd name="connsiteX6" fmla="*/ 979497 w 2352154"/>
              <a:gd name="connsiteY6" fmla="*/ 3876170 h 4457181"/>
              <a:gd name="connsiteX7" fmla="*/ 16643 w 2352154"/>
              <a:gd name="connsiteY7" fmla="*/ 3344961 h 4457181"/>
              <a:gd name="connsiteX8" fmla="*/ 24943 w 2352154"/>
              <a:gd name="connsiteY8" fmla="*/ 4091974 h 4457181"/>
              <a:gd name="connsiteX9" fmla="*/ 1195309 w 2352154"/>
              <a:gd name="connsiteY9" fmla="*/ 4457181 h 4457181"/>
              <a:gd name="connsiteX10" fmla="*/ 2257768 w 2352154"/>
              <a:gd name="connsiteY10" fmla="*/ 3593965 h 4457181"/>
              <a:gd name="connsiteX11" fmla="*/ 2008754 w 2352154"/>
              <a:gd name="connsiteY11" fmla="*/ 2274241 h 4457181"/>
              <a:gd name="connsiteX12" fmla="*/ 680680 w 2352154"/>
              <a:gd name="connsiteY12" fmla="*/ 1543828 h 4457181"/>
              <a:gd name="connsiteX13" fmla="*/ 821788 w 2352154"/>
              <a:gd name="connsiteY13" fmla="*/ 688912 h 4457181"/>
              <a:gd name="connsiteX14" fmla="*/ 1660135 w 2352154"/>
              <a:gd name="connsiteY14" fmla="*/ 722113 h 4457181"/>
              <a:gd name="connsiteX15" fmla="*/ 2075158 w 2352154"/>
              <a:gd name="connsiteY15" fmla="*/ 1054119 h 4457181"/>
              <a:gd name="connsiteX16" fmla="*/ 2091759 w 2352154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801 w 2330128"/>
              <a:gd name="connsiteY0" fmla="*/ 323706 h 4457181"/>
              <a:gd name="connsiteX1" fmla="*/ 1095745 w 2330128"/>
              <a:gd name="connsiteY1" fmla="*/ 0 h 4457181"/>
              <a:gd name="connsiteX2" fmla="*/ 84 w 2330128"/>
              <a:gd name="connsiteY2" fmla="*/ 1004318 h 4457181"/>
              <a:gd name="connsiteX3" fmla="*/ 556215 w 2330128"/>
              <a:gd name="connsiteY3" fmla="*/ 2158039 h 4457181"/>
              <a:gd name="connsiteX4" fmla="*/ 1643576 w 2330128"/>
              <a:gd name="connsiteY4" fmla="*/ 2730749 h 4457181"/>
              <a:gd name="connsiteX5" fmla="*/ 1693379 w 2330128"/>
              <a:gd name="connsiteY5" fmla="*/ 3444562 h 4457181"/>
              <a:gd name="connsiteX6" fmla="*/ 979539 w 2330128"/>
              <a:gd name="connsiteY6" fmla="*/ 3876170 h 4457181"/>
              <a:gd name="connsiteX7" fmla="*/ 16685 w 2330128"/>
              <a:gd name="connsiteY7" fmla="*/ 3344961 h 4457181"/>
              <a:gd name="connsiteX8" fmla="*/ 24985 w 2330128"/>
              <a:gd name="connsiteY8" fmla="*/ 4091974 h 4457181"/>
              <a:gd name="connsiteX9" fmla="*/ 1195351 w 2330128"/>
              <a:gd name="connsiteY9" fmla="*/ 4457181 h 4457181"/>
              <a:gd name="connsiteX10" fmla="*/ 2257810 w 2330128"/>
              <a:gd name="connsiteY10" fmla="*/ 3593965 h 4457181"/>
              <a:gd name="connsiteX11" fmla="*/ 2008796 w 2330128"/>
              <a:gd name="connsiteY11" fmla="*/ 2274241 h 4457181"/>
              <a:gd name="connsiteX12" fmla="*/ 680722 w 2330128"/>
              <a:gd name="connsiteY12" fmla="*/ 1543828 h 4457181"/>
              <a:gd name="connsiteX13" fmla="*/ 821830 w 2330128"/>
              <a:gd name="connsiteY13" fmla="*/ 688912 h 4457181"/>
              <a:gd name="connsiteX14" fmla="*/ 1660177 w 2330128"/>
              <a:gd name="connsiteY14" fmla="*/ 722113 h 4457181"/>
              <a:gd name="connsiteX15" fmla="*/ 2075200 w 2330128"/>
              <a:gd name="connsiteY15" fmla="*/ 1054119 h 4457181"/>
              <a:gd name="connsiteX16" fmla="*/ 2091801 w 2330128"/>
              <a:gd name="connsiteY16" fmla="*/ 323706 h 4457181"/>
              <a:gd name="connsiteX0" fmla="*/ 2091842 w 2330169"/>
              <a:gd name="connsiteY0" fmla="*/ 323706 h 4457181"/>
              <a:gd name="connsiteX1" fmla="*/ 1095786 w 2330169"/>
              <a:gd name="connsiteY1" fmla="*/ 0 h 4457181"/>
              <a:gd name="connsiteX2" fmla="*/ 125 w 2330169"/>
              <a:gd name="connsiteY2" fmla="*/ 1004318 h 4457181"/>
              <a:gd name="connsiteX3" fmla="*/ 556256 w 2330169"/>
              <a:gd name="connsiteY3" fmla="*/ 2158039 h 4457181"/>
              <a:gd name="connsiteX4" fmla="*/ 1643617 w 2330169"/>
              <a:gd name="connsiteY4" fmla="*/ 2730749 h 4457181"/>
              <a:gd name="connsiteX5" fmla="*/ 1693420 w 2330169"/>
              <a:gd name="connsiteY5" fmla="*/ 3444562 h 4457181"/>
              <a:gd name="connsiteX6" fmla="*/ 979580 w 2330169"/>
              <a:gd name="connsiteY6" fmla="*/ 3876170 h 4457181"/>
              <a:gd name="connsiteX7" fmla="*/ 16726 w 2330169"/>
              <a:gd name="connsiteY7" fmla="*/ 3344961 h 4457181"/>
              <a:gd name="connsiteX8" fmla="*/ 25026 w 2330169"/>
              <a:gd name="connsiteY8" fmla="*/ 4091974 h 4457181"/>
              <a:gd name="connsiteX9" fmla="*/ 1195392 w 2330169"/>
              <a:gd name="connsiteY9" fmla="*/ 4457181 h 4457181"/>
              <a:gd name="connsiteX10" fmla="*/ 2257851 w 2330169"/>
              <a:gd name="connsiteY10" fmla="*/ 3593965 h 4457181"/>
              <a:gd name="connsiteX11" fmla="*/ 2008837 w 2330169"/>
              <a:gd name="connsiteY11" fmla="*/ 2274241 h 4457181"/>
              <a:gd name="connsiteX12" fmla="*/ 680763 w 2330169"/>
              <a:gd name="connsiteY12" fmla="*/ 1543828 h 4457181"/>
              <a:gd name="connsiteX13" fmla="*/ 821871 w 2330169"/>
              <a:gd name="connsiteY13" fmla="*/ 688912 h 4457181"/>
              <a:gd name="connsiteX14" fmla="*/ 1660218 w 2330169"/>
              <a:gd name="connsiteY14" fmla="*/ 722113 h 4457181"/>
              <a:gd name="connsiteX15" fmla="*/ 2075241 w 2330169"/>
              <a:gd name="connsiteY15" fmla="*/ 1054119 h 4457181"/>
              <a:gd name="connsiteX16" fmla="*/ 2091842 w 2330169"/>
              <a:gd name="connsiteY16" fmla="*/ 323706 h 4457181"/>
              <a:gd name="connsiteX0" fmla="*/ 2091842 w 2330169"/>
              <a:gd name="connsiteY0" fmla="*/ 323706 h 4457181"/>
              <a:gd name="connsiteX1" fmla="*/ 1095786 w 2330169"/>
              <a:gd name="connsiteY1" fmla="*/ 0 h 4457181"/>
              <a:gd name="connsiteX2" fmla="*/ 125 w 2330169"/>
              <a:gd name="connsiteY2" fmla="*/ 1004318 h 4457181"/>
              <a:gd name="connsiteX3" fmla="*/ 556256 w 2330169"/>
              <a:gd name="connsiteY3" fmla="*/ 2158039 h 4457181"/>
              <a:gd name="connsiteX4" fmla="*/ 1643617 w 2330169"/>
              <a:gd name="connsiteY4" fmla="*/ 2730749 h 4457181"/>
              <a:gd name="connsiteX5" fmla="*/ 1693420 w 2330169"/>
              <a:gd name="connsiteY5" fmla="*/ 3444562 h 4457181"/>
              <a:gd name="connsiteX6" fmla="*/ 979580 w 2330169"/>
              <a:gd name="connsiteY6" fmla="*/ 3876170 h 4457181"/>
              <a:gd name="connsiteX7" fmla="*/ 16726 w 2330169"/>
              <a:gd name="connsiteY7" fmla="*/ 3344961 h 4457181"/>
              <a:gd name="connsiteX8" fmla="*/ 25026 w 2330169"/>
              <a:gd name="connsiteY8" fmla="*/ 4091974 h 4457181"/>
              <a:gd name="connsiteX9" fmla="*/ 1195392 w 2330169"/>
              <a:gd name="connsiteY9" fmla="*/ 4457181 h 4457181"/>
              <a:gd name="connsiteX10" fmla="*/ 2257851 w 2330169"/>
              <a:gd name="connsiteY10" fmla="*/ 3593965 h 4457181"/>
              <a:gd name="connsiteX11" fmla="*/ 2008837 w 2330169"/>
              <a:gd name="connsiteY11" fmla="*/ 2274241 h 4457181"/>
              <a:gd name="connsiteX12" fmla="*/ 680763 w 2330169"/>
              <a:gd name="connsiteY12" fmla="*/ 1543828 h 4457181"/>
              <a:gd name="connsiteX13" fmla="*/ 821871 w 2330169"/>
              <a:gd name="connsiteY13" fmla="*/ 688912 h 4457181"/>
              <a:gd name="connsiteX14" fmla="*/ 1660218 w 2330169"/>
              <a:gd name="connsiteY14" fmla="*/ 722113 h 4457181"/>
              <a:gd name="connsiteX15" fmla="*/ 2075241 w 2330169"/>
              <a:gd name="connsiteY15" fmla="*/ 1054119 h 4457181"/>
              <a:gd name="connsiteX16" fmla="*/ 2091842 w 2330169"/>
              <a:gd name="connsiteY16" fmla="*/ 323706 h 4457181"/>
              <a:gd name="connsiteX0" fmla="*/ 2091717 w 2330044"/>
              <a:gd name="connsiteY0" fmla="*/ 323706 h 4457181"/>
              <a:gd name="connsiteX1" fmla="*/ 1095661 w 2330044"/>
              <a:gd name="connsiteY1" fmla="*/ 0 h 4457181"/>
              <a:gd name="connsiteX2" fmla="*/ 0 w 2330044"/>
              <a:gd name="connsiteY2" fmla="*/ 1004318 h 4457181"/>
              <a:gd name="connsiteX3" fmla="*/ 556131 w 2330044"/>
              <a:gd name="connsiteY3" fmla="*/ 2158039 h 4457181"/>
              <a:gd name="connsiteX4" fmla="*/ 1643492 w 2330044"/>
              <a:gd name="connsiteY4" fmla="*/ 2730749 h 4457181"/>
              <a:gd name="connsiteX5" fmla="*/ 1693295 w 2330044"/>
              <a:gd name="connsiteY5" fmla="*/ 3444562 h 4457181"/>
              <a:gd name="connsiteX6" fmla="*/ 979455 w 2330044"/>
              <a:gd name="connsiteY6" fmla="*/ 3876170 h 4457181"/>
              <a:gd name="connsiteX7" fmla="*/ 16601 w 2330044"/>
              <a:gd name="connsiteY7" fmla="*/ 3344961 h 4457181"/>
              <a:gd name="connsiteX8" fmla="*/ 24901 w 2330044"/>
              <a:gd name="connsiteY8" fmla="*/ 4091974 h 4457181"/>
              <a:gd name="connsiteX9" fmla="*/ 1195267 w 2330044"/>
              <a:gd name="connsiteY9" fmla="*/ 4457181 h 4457181"/>
              <a:gd name="connsiteX10" fmla="*/ 2257726 w 2330044"/>
              <a:gd name="connsiteY10" fmla="*/ 3593965 h 4457181"/>
              <a:gd name="connsiteX11" fmla="*/ 2008712 w 2330044"/>
              <a:gd name="connsiteY11" fmla="*/ 2274241 h 4457181"/>
              <a:gd name="connsiteX12" fmla="*/ 680638 w 2330044"/>
              <a:gd name="connsiteY12" fmla="*/ 1543828 h 4457181"/>
              <a:gd name="connsiteX13" fmla="*/ 821746 w 2330044"/>
              <a:gd name="connsiteY13" fmla="*/ 688912 h 4457181"/>
              <a:gd name="connsiteX14" fmla="*/ 1660093 w 2330044"/>
              <a:gd name="connsiteY14" fmla="*/ 722113 h 4457181"/>
              <a:gd name="connsiteX15" fmla="*/ 2075116 w 2330044"/>
              <a:gd name="connsiteY15" fmla="*/ 1054119 h 4457181"/>
              <a:gd name="connsiteX16" fmla="*/ 2091717 w 2330044"/>
              <a:gd name="connsiteY16" fmla="*/ 323706 h 4457181"/>
              <a:gd name="connsiteX0" fmla="*/ 2091717 w 2330044"/>
              <a:gd name="connsiteY0" fmla="*/ 323706 h 4457181"/>
              <a:gd name="connsiteX1" fmla="*/ 1095661 w 2330044"/>
              <a:gd name="connsiteY1" fmla="*/ 0 h 4457181"/>
              <a:gd name="connsiteX2" fmla="*/ 0 w 2330044"/>
              <a:gd name="connsiteY2" fmla="*/ 1004318 h 4457181"/>
              <a:gd name="connsiteX3" fmla="*/ 556131 w 2330044"/>
              <a:gd name="connsiteY3" fmla="*/ 2158039 h 4457181"/>
              <a:gd name="connsiteX4" fmla="*/ 1643492 w 2330044"/>
              <a:gd name="connsiteY4" fmla="*/ 2730749 h 4457181"/>
              <a:gd name="connsiteX5" fmla="*/ 1693295 w 2330044"/>
              <a:gd name="connsiteY5" fmla="*/ 3444562 h 4457181"/>
              <a:gd name="connsiteX6" fmla="*/ 979455 w 2330044"/>
              <a:gd name="connsiteY6" fmla="*/ 3876170 h 4457181"/>
              <a:gd name="connsiteX7" fmla="*/ 16601 w 2330044"/>
              <a:gd name="connsiteY7" fmla="*/ 3344961 h 4457181"/>
              <a:gd name="connsiteX8" fmla="*/ 24901 w 2330044"/>
              <a:gd name="connsiteY8" fmla="*/ 4091974 h 4457181"/>
              <a:gd name="connsiteX9" fmla="*/ 1195267 w 2330044"/>
              <a:gd name="connsiteY9" fmla="*/ 4457181 h 4457181"/>
              <a:gd name="connsiteX10" fmla="*/ 2257726 w 2330044"/>
              <a:gd name="connsiteY10" fmla="*/ 3593965 h 4457181"/>
              <a:gd name="connsiteX11" fmla="*/ 2008712 w 2330044"/>
              <a:gd name="connsiteY11" fmla="*/ 2274241 h 4457181"/>
              <a:gd name="connsiteX12" fmla="*/ 680638 w 2330044"/>
              <a:gd name="connsiteY12" fmla="*/ 1543828 h 4457181"/>
              <a:gd name="connsiteX13" fmla="*/ 821746 w 2330044"/>
              <a:gd name="connsiteY13" fmla="*/ 688912 h 4457181"/>
              <a:gd name="connsiteX14" fmla="*/ 1660093 w 2330044"/>
              <a:gd name="connsiteY14" fmla="*/ 722113 h 4457181"/>
              <a:gd name="connsiteX15" fmla="*/ 2075116 w 2330044"/>
              <a:gd name="connsiteY15" fmla="*/ 1054119 h 4457181"/>
              <a:gd name="connsiteX16" fmla="*/ 2091717 w 2330044"/>
              <a:gd name="connsiteY16" fmla="*/ 323706 h 4457181"/>
              <a:gd name="connsiteX0" fmla="*/ 2091717 w 2330044"/>
              <a:gd name="connsiteY0" fmla="*/ 323706 h 4457181"/>
              <a:gd name="connsiteX1" fmla="*/ 1095661 w 2330044"/>
              <a:gd name="connsiteY1" fmla="*/ 0 h 4457181"/>
              <a:gd name="connsiteX2" fmla="*/ 0 w 2330044"/>
              <a:gd name="connsiteY2" fmla="*/ 1004318 h 4457181"/>
              <a:gd name="connsiteX3" fmla="*/ 556131 w 2330044"/>
              <a:gd name="connsiteY3" fmla="*/ 2158039 h 4457181"/>
              <a:gd name="connsiteX4" fmla="*/ 1643492 w 2330044"/>
              <a:gd name="connsiteY4" fmla="*/ 2730749 h 4457181"/>
              <a:gd name="connsiteX5" fmla="*/ 1693295 w 2330044"/>
              <a:gd name="connsiteY5" fmla="*/ 3444562 h 4457181"/>
              <a:gd name="connsiteX6" fmla="*/ 979455 w 2330044"/>
              <a:gd name="connsiteY6" fmla="*/ 3876170 h 4457181"/>
              <a:gd name="connsiteX7" fmla="*/ 16601 w 2330044"/>
              <a:gd name="connsiteY7" fmla="*/ 3344961 h 4457181"/>
              <a:gd name="connsiteX8" fmla="*/ 24901 w 2330044"/>
              <a:gd name="connsiteY8" fmla="*/ 4091974 h 4457181"/>
              <a:gd name="connsiteX9" fmla="*/ 1195267 w 2330044"/>
              <a:gd name="connsiteY9" fmla="*/ 4457181 h 4457181"/>
              <a:gd name="connsiteX10" fmla="*/ 2257726 w 2330044"/>
              <a:gd name="connsiteY10" fmla="*/ 3593965 h 4457181"/>
              <a:gd name="connsiteX11" fmla="*/ 2008712 w 2330044"/>
              <a:gd name="connsiteY11" fmla="*/ 2274241 h 4457181"/>
              <a:gd name="connsiteX12" fmla="*/ 680638 w 2330044"/>
              <a:gd name="connsiteY12" fmla="*/ 1543828 h 4457181"/>
              <a:gd name="connsiteX13" fmla="*/ 821746 w 2330044"/>
              <a:gd name="connsiteY13" fmla="*/ 688912 h 4457181"/>
              <a:gd name="connsiteX14" fmla="*/ 1660093 w 2330044"/>
              <a:gd name="connsiteY14" fmla="*/ 722113 h 4457181"/>
              <a:gd name="connsiteX15" fmla="*/ 2075116 w 2330044"/>
              <a:gd name="connsiteY15" fmla="*/ 1054119 h 4457181"/>
              <a:gd name="connsiteX16" fmla="*/ 2091717 w 2330044"/>
              <a:gd name="connsiteY16" fmla="*/ 323706 h 4457181"/>
              <a:gd name="connsiteX0" fmla="*/ 2091717 w 2330044"/>
              <a:gd name="connsiteY0" fmla="*/ 323706 h 4457181"/>
              <a:gd name="connsiteX1" fmla="*/ 1095661 w 2330044"/>
              <a:gd name="connsiteY1" fmla="*/ 0 h 4457181"/>
              <a:gd name="connsiteX2" fmla="*/ 0 w 2330044"/>
              <a:gd name="connsiteY2" fmla="*/ 1103919 h 4457181"/>
              <a:gd name="connsiteX3" fmla="*/ 556131 w 2330044"/>
              <a:gd name="connsiteY3" fmla="*/ 2158039 h 4457181"/>
              <a:gd name="connsiteX4" fmla="*/ 1643492 w 2330044"/>
              <a:gd name="connsiteY4" fmla="*/ 2730749 h 4457181"/>
              <a:gd name="connsiteX5" fmla="*/ 1693295 w 2330044"/>
              <a:gd name="connsiteY5" fmla="*/ 3444562 h 4457181"/>
              <a:gd name="connsiteX6" fmla="*/ 979455 w 2330044"/>
              <a:gd name="connsiteY6" fmla="*/ 3876170 h 4457181"/>
              <a:gd name="connsiteX7" fmla="*/ 16601 w 2330044"/>
              <a:gd name="connsiteY7" fmla="*/ 3344961 h 4457181"/>
              <a:gd name="connsiteX8" fmla="*/ 24901 w 2330044"/>
              <a:gd name="connsiteY8" fmla="*/ 4091974 h 4457181"/>
              <a:gd name="connsiteX9" fmla="*/ 1195267 w 2330044"/>
              <a:gd name="connsiteY9" fmla="*/ 4457181 h 4457181"/>
              <a:gd name="connsiteX10" fmla="*/ 2257726 w 2330044"/>
              <a:gd name="connsiteY10" fmla="*/ 3593965 h 4457181"/>
              <a:gd name="connsiteX11" fmla="*/ 2008712 w 2330044"/>
              <a:gd name="connsiteY11" fmla="*/ 2274241 h 4457181"/>
              <a:gd name="connsiteX12" fmla="*/ 680638 w 2330044"/>
              <a:gd name="connsiteY12" fmla="*/ 1543828 h 4457181"/>
              <a:gd name="connsiteX13" fmla="*/ 821746 w 2330044"/>
              <a:gd name="connsiteY13" fmla="*/ 688912 h 4457181"/>
              <a:gd name="connsiteX14" fmla="*/ 1660093 w 2330044"/>
              <a:gd name="connsiteY14" fmla="*/ 722113 h 4457181"/>
              <a:gd name="connsiteX15" fmla="*/ 2075116 w 2330044"/>
              <a:gd name="connsiteY15" fmla="*/ 1054119 h 4457181"/>
              <a:gd name="connsiteX16" fmla="*/ 2091717 w 2330044"/>
              <a:gd name="connsiteY16" fmla="*/ 323706 h 4457181"/>
              <a:gd name="connsiteX0" fmla="*/ 2091717 w 2330044"/>
              <a:gd name="connsiteY0" fmla="*/ 323706 h 4457181"/>
              <a:gd name="connsiteX1" fmla="*/ 1095661 w 2330044"/>
              <a:gd name="connsiteY1" fmla="*/ 0 h 4457181"/>
              <a:gd name="connsiteX2" fmla="*/ 0 w 2330044"/>
              <a:gd name="connsiteY2" fmla="*/ 1103919 h 4457181"/>
              <a:gd name="connsiteX3" fmla="*/ 556131 w 2330044"/>
              <a:gd name="connsiteY3" fmla="*/ 2158039 h 4457181"/>
              <a:gd name="connsiteX4" fmla="*/ 1643492 w 2330044"/>
              <a:gd name="connsiteY4" fmla="*/ 2730749 h 4457181"/>
              <a:gd name="connsiteX5" fmla="*/ 1693295 w 2330044"/>
              <a:gd name="connsiteY5" fmla="*/ 3444562 h 4457181"/>
              <a:gd name="connsiteX6" fmla="*/ 979455 w 2330044"/>
              <a:gd name="connsiteY6" fmla="*/ 3876170 h 4457181"/>
              <a:gd name="connsiteX7" fmla="*/ 16601 w 2330044"/>
              <a:gd name="connsiteY7" fmla="*/ 3344961 h 4457181"/>
              <a:gd name="connsiteX8" fmla="*/ 24901 w 2330044"/>
              <a:gd name="connsiteY8" fmla="*/ 4091974 h 4457181"/>
              <a:gd name="connsiteX9" fmla="*/ 1195267 w 2330044"/>
              <a:gd name="connsiteY9" fmla="*/ 4457181 h 4457181"/>
              <a:gd name="connsiteX10" fmla="*/ 2257726 w 2330044"/>
              <a:gd name="connsiteY10" fmla="*/ 3593965 h 4457181"/>
              <a:gd name="connsiteX11" fmla="*/ 2008712 w 2330044"/>
              <a:gd name="connsiteY11" fmla="*/ 2274241 h 4457181"/>
              <a:gd name="connsiteX12" fmla="*/ 680638 w 2330044"/>
              <a:gd name="connsiteY12" fmla="*/ 1543828 h 4457181"/>
              <a:gd name="connsiteX13" fmla="*/ 821746 w 2330044"/>
              <a:gd name="connsiteY13" fmla="*/ 688912 h 4457181"/>
              <a:gd name="connsiteX14" fmla="*/ 1660093 w 2330044"/>
              <a:gd name="connsiteY14" fmla="*/ 722113 h 4457181"/>
              <a:gd name="connsiteX15" fmla="*/ 2075116 w 2330044"/>
              <a:gd name="connsiteY15" fmla="*/ 1054119 h 4457181"/>
              <a:gd name="connsiteX16" fmla="*/ 2091717 w 2330044"/>
              <a:gd name="connsiteY16" fmla="*/ 323706 h 4457181"/>
              <a:gd name="connsiteX0" fmla="*/ 2091717 w 2315737"/>
              <a:gd name="connsiteY0" fmla="*/ 323706 h 4457181"/>
              <a:gd name="connsiteX1" fmla="*/ 1095661 w 2315737"/>
              <a:gd name="connsiteY1" fmla="*/ 0 h 4457181"/>
              <a:gd name="connsiteX2" fmla="*/ 0 w 2315737"/>
              <a:gd name="connsiteY2" fmla="*/ 1103919 h 4457181"/>
              <a:gd name="connsiteX3" fmla="*/ 556131 w 2315737"/>
              <a:gd name="connsiteY3" fmla="*/ 2158039 h 4457181"/>
              <a:gd name="connsiteX4" fmla="*/ 1643492 w 2315737"/>
              <a:gd name="connsiteY4" fmla="*/ 2730749 h 4457181"/>
              <a:gd name="connsiteX5" fmla="*/ 1693295 w 2315737"/>
              <a:gd name="connsiteY5" fmla="*/ 3444562 h 4457181"/>
              <a:gd name="connsiteX6" fmla="*/ 979455 w 2315737"/>
              <a:gd name="connsiteY6" fmla="*/ 3876170 h 4457181"/>
              <a:gd name="connsiteX7" fmla="*/ 16601 w 2315737"/>
              <a:gd name="connsiteY7" fmla="*/ 3344961 h 4457181"/>
              <a:gd name="connsiteX8" fmla="*/ 24901 w 2315737"/>
              <a:gd name="connsiteY8" fmla="*/ 4091974 h 4457181"/>
              <a:gd name="connsiteX9" fmla="*/ 1195267 w 2315737"/>
              <a:gd name="connsiteY9" fmla="*/ 4457181 h 4457181"/>
              <a:gd name="connsiteX10" fmla="*/ 2257726 w 2315737"/>
              <a:gd name="connsiteY10" fmla="*/ 3593965 h 4457181"/>
              <a:gd name="connsiteX11" fmla="*/ 2008712 w 2315737"/>
              <a:gd name="connsiteY11" fmla="*/ 2274241 h 4457181"/>
              <a:gd name="connsiteX12" fmla="*/ 680638 w 2315737"/>
              <a:gd name="connsiteY12" fmla="*/ 1543828 h 4457181"/>
              <a:gd name="connsiteX13" fmla="*/ 821746 w 2315737"/>
              <a:gd name="connsiteY13" fmla="*/ 688912 h 4457181"/>
              <a:gd name="connsiteX14" fmla="*/ 1660093 w 2315737"/>
              <a:gd name="connsiteY14" fmla="*/ 722113 h 4457181"/>
              <a:gd name="connsiteX15" fmla="*/ 2075116 w 2315737"/>
              <a:gd name="connsiteY15" fmla="*/ 1054119 h 4457181"/>
              <a:gd name="connsiteX16" fmla="*/ 2091717 w 2315737"/>
              <a:gd name="connsiteY16" fmla="*/ 323706 h 4457181"/>
              <a:gd name="connsiteX0" fmla="*/ 2091717 w 2337096"/>
              <a:gd name="connsiteY0" fmla="*/ 323706 h 4457181"/>
              <a:gd name="connsiteX1" fmla="*/ 1095661 w 2337096"/>
              <a:gd name="connsiteY1" fmla="*/ 0 h 4457181"/>
              <a:gd name="connsiteX2" fmla="*/ 0 w 2337096"/>
              <a:gd name="connsiteY2" fmla="*/ 1103919 h 4457181"/>
              <a:gd name="connsiteX3" fmla="*/ 556131 w 2337096"/>
              <a:gd name="connsiteY3" fmla="*/ 2158039 h 4457181"/>
              <a:gd name="connsiteX4" fmla="*/ 1643492 w 2337096"/>
              <a:gd name="connsiteY4" fmla="*/ 2730749 h 4457181"/>
              <a:gd name="connsiteX5" fmla="*/ 1693295 w 2337096"/>
              <a:gd name="connsiteY5" fmla="*/ 3444562 h 4457181"/>
              <a:gd name="connsiteX6" fmla="*/ 979455 w 2337096"/>
              <a:gd name="connsiteY6" fmla="*/ 3876170 h 4457181"/>
              <a:gd name="connsiteX7" fmla="*/ 16601 w 2337096"/>
              <a:gd name="connsiteY7" fmla="*/ 3344961 h 4457181"/>
              <a:gd name="connsiteX8" fmla="*/ 24901 w 2337096"/>
              <a:gd name="connsiteY8" fmla="*/ 4091974 h 4457181"/>
              <a:gd name="connsiteX9" fmla="*/ 1195267 w 2337096"/>
              <a:gd name="connsiteY9" fmla="*/ 4457181 h 4457181"/>
              <a:gd name="connsiteX10" fmla="*/ 2257726 w 2337096"/>
              <a:gd name="connsiteY10" fmla="*/ 3593965 h 4457181"/>
              <a:gd name="connsiteX11" fmla="*/ 2008712 w 2337096"/>
              <a:gd name="connsiteY11" fmla="*/ 2274241 h 4457181"/>
              <a:gd name="connsiteX12" fmla="*/ 680638 w 2337096"/>
              <a:gd name="connsiteY12" fmla="*/ 1543828 h 4457181"/>
              <a:gd name="connsiteX13" fmla="*/ 821746 w 2337096"/>
              <a:gd name="connsiteY13" fmla="*/ 688912 h 4457181"/>
              <a:gd name="connsiteX14" fmla="*/ 1660093 w 2337096"/>
              <a:gd name="connsiteY14" fmla="*/ 722113 h 4457181"/>
              <a:gd name="connsiteX15" fmla="*/ 2075116 w 2337096"/>
              <a:gd name="connsiteY15" fmla="*/ 1054119 h 4457181"/>
              <a:gd name="connsiteX16" fmla="*/ 2091717 w 2337096"/>
              <a:gd name="connsiteY16" fmla="*/ 323706 h 4457181"/>
              <a:gd name="connsiteX0" fmla="*/ 2091717 w 2337096"/>
              <a:gd name="connsiteY0" fmla="*/ 323706 h 4457181"/>
              <a:gd name="connsiteX1" fmla="*/ 1095661 w 2337096"/>
              <a:gd name="connsiteY1" fmla="*/ 0 h 4457181"/>
              <a:gd name="connsiteX2" fmla="*/ 0 w 2337096"/>
              <a:gd name="connsiteY2" fmla="*/ 1103919 h 4457181"/>
              <a:gd name="connsiteX3" fmla="*/ 556131 w 2337096"/>
              <a:gd name="connsiteY3" fmla="*/ 2158039 h 4457181"/>
              <a:gd name="connsiteX4" fmla="*/ 1643492 w 2337096"/>
              <a:gd name="connsiteY4" fmla="*/ 2730749 h 4457181"/>
              <a:gd name="connsiteX5" fmla="*/ 1693295 w 2337096"/>
              <a:gd name="connsiteY5" fmla="*/ 3444562 h 4457181"/>
              <a:gd name="connsiteX6" fmla="*/ 979455 w 2337096"/>
              <a:gd name="connsiteY6" fmla="*/ 3876170 h 4457181"/>
              <a:gd name="connsiteX7" fmla="*/ 16601 w 2337096"/>
              <a:gd name="connsiteY7" fmla="*/ 3344961 h 4457181"/>
              <a:gd name="connsiteX8" fmla="*/ 24901 w 2337096"/>
              <a:gd name="connsiteY8" fmla="*/ 4091974 h 4457181"/>
              <a:gd name="connsiteX9" fmla="*/ 1195267 w 2337096"/>
              <a:gd name="connsiteY9" fmla="*/ 4457181 h 4457181"/>
              <a:gd name="connsiteX10" fmla="*/ 2257726 w 2337096"/>
              <a:gd name="connsiteY10" fmla="*/ 3593965 h 4457181"/>
              <a:gd name="connsiteX11" fmla="*/ 2008712 w 2337096"/>
              <a:gd name="connsiteY11" fmla="*/ 2274241 h 4457181"/>
              <a:gd name="connsiteX12" fmla="*/ 680638 w 2337096"/>
              <a:gd name="connsiteY12" fmla="*/ 1543828 h 4457181"/>
              <a:gd name="connsiteX13" fmla="*/ 821746 w 2337096"/>
              <a:gd name="connsiteY13" fmla="*/ 688912 h 4457181"/>
              <a:gd name="connsiteX14" fmla="*/ 1660093 w 2337096"/>
              <a:gd name="connsiteY14" fmla="*/ 722113 h 4457181"/>
              <a:gd name="connsiteX15" fmla="*/ 2075116 w 2337096"/>
              <a:gd name="connsiteY15" fmla="*/ 1054119 h 4457181"/>
              <a:gd name="connsiteX16" fmla="*/ 2091717 w 2337096"/>
              <a:gd name="connsiteY16" fmla="*/ 323706 h 4457181"/>
              <a:gd name="connsiteX0" fmla="*/ 2091717 w 2315737"/>
              <a:gd name="connsiteY0" fmla="*/ 323706 h 4457181"/>
              <a:gd name="connsiteX1" fmla="*/ 1095661 w 2315737"/>
              <a:gd name="connsiteY1" fmla="*/ 0 h 4457181"/>
              <a:gd name="connsiteX2" fmla="*/ 0 w 2315737"/>
              <a:gd name="connsiteY2" fmla="*/ 1103919 h 4457181"/>
              <a:gd name="connsiteX3" fmla="*/ 556131 w 2315737"/>
              <a:gd name="connsiteY3" fmla="*/ 2158039 h 4457181"/>
              <a:gd name="connsiteX4" fmla="*/ 1643492 w 2315737"/>
              <a:gd name="connsiteY4" fmla="*/ 2730749 h 4457181"/>
              <a:gd name="connsiteX5" fmla="*/ 1693295 w 2315737"/>
              <a:gd name="connsiteY5" fmla="*/ 3444562 h 4457181"/>
              <a:gd name="connsiteX6" fmla="*/ 979455 w 2315737"/>
              <a:gd name="connsiteY6" fmla="*/ 3876170 h 4457181"/>
              <a:gd name="connsiteX7" fmla="*/ 16601 w 2315737"/>
              <a:gd name="connsiteY7" fmla="*/ 3344961 h 4457181"/>
              <a:gd name="connsiteX8" fmla="*/ 24901 w 2315737"/>
              <a:gd name="connsiteY8" fmla="*/ 4091974 h 4457181"/>
              <a:gd name="connsiteX9" fmla="*/ 1195267 w 2315737"/>
              <a:gd name="connsiteY9" fmla="*/ 4457181 h 4457181"/>
              <a:gd name="connsiteX10" fmla="*/ 2257726 w 2315737"/>
              <a:gd name="connsiteY10" fmla="*/ 3593965 h 4457181"/>
              <a:gd name="connsiteX11" fmla="*/ 2008712 w 2315737"/>
              <a:gd name="connsiteY11" fmla="*/ 2274241 h 4457181"/>
              <a:gd name="connsiteX12" fmla="*/ 680638 w 2315737"/>
              <a:gd name="connsiteY12" fmla="*/ 1543828 h 4457181"/>
              <a:gd name="connsiteX13" fmla="*/ 821746 w 2315737"/>
              <a:gd name="connsiteY13" fmla="*/ 688912 h 4457181"/>
              <a:gd name="connsiteX14" fmla="*/ 1660093 w 2315737"/>
              <a:gd name="connsiteY14" fmla="*/ 722113 h 4457181"/>
              <a:gd name="connsiteX15" fmla="*/ 2075116 w 2315737"/>
              <a:gd name="connsiteY15" fmla="*/ 1054119 h 4457181"/>
              <a:gd name="connsiteX16" fmla="*/ 2091717 w 2315737"/>
              <a:gd name="connsiteY16" fmla="*/ 323706 h 4457181"/>
              <a:gd name="connsiteX0" fmla="*/ 2091717 w 2315737"/>
              <a:gd name="connsiteY0" fmla="*/ 323706 h 4457181"/>
              <a:gd name="connsiteX1" fmla="*/ 1095661 w 2315737"/>
              <a:gd name="connsiteY1" fmla="*/ 0 h 4457181"/>
              <a:gd name="connsiteX2" fmla="*/ 0 w 2315737"/>
              <a:gd name="connsiteY2" fmla="*/ 1103919 h 4457181"/>
              <a:gd name="connsiteX3" fmla="*/ 556131 w 2315737"/>
              <a:gd name="connsiteY3" fmla="*/ 2158039 h 4457181"/>
              <a:gd name="connsiteX4" fmla="*/ 1643492 w 2315737"/>
              <a:gd name="connsiteY4" fmla="*/ 2730749 h 4457181"/>
              <a:gd name="connsiteX5" fmla="*/ 1693295 w 2315737"/>
              <a:gd name="connsiteY5" fmla="*/ 3444562 h 4457181"/>
              <a:gd name="connsiteX6" fmla="*/ 979455 w 2315737"/>
              <a:gd name="connsiteY6" fmla="*/ 3876170 h 4457181"/>
              <a:gd name="connsiteX7" fmla="*/ 16601 w 2315737"/>
              <a:gd name="connsiteY7" fmla="*/ 3344961 h 4457181"/>
              <a:gd name="connsiteX8" fmla="*/ 24901 w 2315737"/>
              <a:gd name="connsiteY8" fmla="*/ 4091974 h 4457181"/>
              <a:gd name="connsiteX9" fmla="*/ 1195267 w 2315737"/>
              <a:gd name="connsiteY9" fmla="*/ 4457181 h 4457181"/>
              <a:gd name="connsiteX10" fmla="*/ 2257726 w 2315737"/>
              <a:gd name="connsiteY10" fmla="*/ 3593965 h 4457181"/>
              <a:gd name="connsiteX11" fmla="*/ 2008712 w 2315737"/>
              <a:gd name="connsiteY11" fmla="*/ 2274241 h 4457181"/>
              <a:gd name="connsiteX12" fmla="*/ 680638 w 2315737"/>
              <a:gd name="connsiteY12" fmla="*/ 1543828 h 4457181"/>
              <a:gd name="connsiteX13" fmla="*/ 821746 w 2315737"/>
              <a:gd name="connsiteY13" fmla="*/ 688912 h 4457181"/>
              <a:gd name="connsiteX14" fmla="*/ 1660093 w 2315737"/>
              <a:gd name="connsiteY14" fmla="*/ 722113 h 4457181"/>
              <a:gd name="connsiteX15" fmla="*/ 2075116 w 2315737"/>
              <a:gd name="connsiteY15" fmla="*/ 1054119 h 4457181"/>
              <a:gd name="connsiteX16" fmla="*/ 2091717 w 2315737"/>
              <a:gd name="connsiteY16" fmla="*/ 323706 h 4457181"/>
              <a:gd name="connsiteX0" fmla="*/ 2091717 w 2315737"/>
              <a:gd name="connsiteY0" fmla="*/ 323706 h 4457181"/>
              <a:gd name="connsiteX1" fmla="*/ 1095661 w 2315737"/>
              <a:gd name="connsiteY1" fmla="*/ 0 h 4457181"/>
              <a:gd name="connsiteX2" fmla="*/ 0 w 2315737"/>
              <a:gd name="connsiteY2" fmla="*/ 1103919 h 4457181"/>
              <a:gd name="connsiteX3" fmla="*/ 556131 w 2315737"/>
              <a:gd name="connsiteY3" fmla="*/ 2158039 h 4457181"/>
              <a:gd name="connsiteX4" fmla="*/ 1643492 w 2315737"/>
              <a:gd name="connsiteY4" fmla="*/ 2730749 h 4457181"/>
              <a:gd name="connsiteX5" fmla="*/ 1693295 w 2315737"/>
              <a:gd name="connsiteY5" fmla="*/ 3444562 h 4457181"/>
              <a:gd name="connsiteX6" fmla="*/ 979455 w 2315737"/>
              <a:gd name="connsiteY6" fmla="*/ 3876170 h 4457181"/>
              <a:gd name="connsiteX7" fmla="*/ 16601 w 2315737"/>
              <a:gd name="connsiteY7" fmla="*/ 3344961 h 4457181"/>
              <a:gd name="connsiteX8" fmla="*/ 24901 w 2315737"/>
              <a:gd name="connsiteY8" fmla="*/ 4091974 h 4457181"/>
              <a:gd name="connsiteX9" fmla="*/ 1195267 w 2315737"/>
              <a:gd name="connsiteY9" fmla="*/ 4457181 h 4457181"/>
              <a:gd name="connsiteX10" fmla="*/ 2257726 w 2315737"/>
              <a:gd name="connsiteY10" fmla="*/ 3593965 h 4457181"/>
              <a:gd name="connsiteX11" fmla="*/ 2008712 w 2315737"/>
              <a:gd name="connsiteY11" fmla="*/ 2274241 h 4457181"/>
              <a:gd name="connsiteX12" fmla="*/ 680638 w 2315737"/>
              <a:gd name="connsiteY12" fmla="*/ 1543828 h 4457181"/>
              <a:gd name="connsiteX13" fmla="*/ 821746 w 2315737"/>
              <a:gd name="connsiteY13" fmla="*/ 688912 h 4457181"/>
              <a:gd name="connsiteX14" fmla="*/ 1660093 w 2315737"/>
              <a:gd name="connsiteY14" fmla="*/ 722113 h 4457181"/>
              <a:gd name="connsiteX15" fmla="*/ 2075116 w 2315737"/>
              <a:gd name="connsiteY15" fmla="*/ 1054119 h 4457181"/>
              <a:gd name="connsiteX16" fmla="*/ 2091717 w 2315737"/>
              <a:gd name="connsiteY16" fmla="*/ 323706 h 4457181"/>
              <a:gd name="connsiteX0" fmla="*/ 2091717 w 2315737"/>
              <a:gd name="connsiteY0" fmla="*/ 323706 h 4432280"/>
              <a:gd name="connsiteX1" fmla="*/ 1095661 w 2315737"/>
              <a:gd name="connsiteY1" fmla="*/ 0 h 4432280"/>
              <a:gd name="connsiteX2" fmla="*/ 0 w 2315737"/>
              <a:gd name="connsiteY2" fmla="*/ 1103919 h 4432280"/>
              <a:gd name="connsiteX3" fmla="*/ 556131 w 2315737"/>
              <a:gd name="connsiteY3" fmla="*/ 2158039 h 4432280"/>
              <a:gd name="connsiteX4" fmla="*/ 1643492 w 2315737"/>
              <a:gd name="connsiteY4" fmla="*/ 2730749 h 4432280"/>
              <a:gd name="connsiteX5" fmla="*/ 1693295 w 2315737"/>
              <a:gd name="connsiteY5" fmla="*/ 3444562 h 4432280"/>
              <a:gd name="connsiteX6" fmla="*/ 979455 w 2315737"/>
              <a:gd name="connsiteY6" fmla="*/ 3876170 h 4432280"/>
              <a:gd name="connsiteX7" fmla="*/ 16601 w 2315737"/>
              <a:gd name="connsiteY7" fmla="*/ 3344961 h 4432280"/>
              <a:gd name="connsiteX8" fmla="*/ 24901 w 2315737"/>
              <a:gd name="connsiteY8" fmla="*/ 4091974 h 4432280"/>
              <a:gd name="connsiteX9" fmla="*/ 1195267 w 2315737"/>
              <a:gd name="connsiteY9" fmla="*/ 4432280 h 4432280"/>
              <a:gd name="connsiteX10" fmla="*/ 2257726 w 2315737"/>
              <a:gd name="connsiteY10" fmla="*/ 3593965 h 4432280"/>
              <a:gd name="connsiteX11" fmla="*/ 2008712 w 2315737"/>
              <a:gd name="connsiteY11" fmla="*/ 2274241 h 4432280"/>
              <a:gd name="connsiteX12" fmla="*/ 680638 w 2315737"/>
              <a:gd name="connsiteY12" fmla="*/ 1543828 h 4432280"/>
              <a:gd name="connsiteX13" fmla="*/ 821746 w 2315737"/>
              <a:gd name="connsiteY13" fmla="*/ 688912 h 4432280"/>
              <a:gd name="connsiteX14" fmla="*/ 1660093 w 2315737"/>
              <a:gd name="connsiteY14" fmla="*/ 722113 h 4432280"/>
              <a:gd name="connsiteX15" fmla="*/ 2075116 w 2315737"/>
              <a:gd name="connsiteY15" fmla="*/ 1054119 h 4432280"/>
              <a:gd name="connsiteX16" fmla="*/ 2091717 w 2315737"/>
              <a:gd name="connsiteY16" fmla="*/ 323706 h 4432280"/>
              <a:gd name="connsiteX0" fmla="*/ 2091717 w 2315737"/>
              <a:gd name="connsiteY0" fmla="*/ 323706 h 4432280"/>
              <a:gd name="connsiteX1" fmla="*/ 1095661 w 2315737"/>
              <a:gd name="connsiteY1" fmla="*/ 0 h 4432280"/>
              <a:gd name="connsiteX2" fmla="*/ 0 w 2315737"/>
              <a:gd name="connsiteY2" fmla="*/ 1103919 h 4432280"/>
              <a:gd name="connsiteX3" fmla="*/ 556131 w 2315737"/>
              <a:gd name="connsiteY3" fmla="*/ 2158039 h 4432280"/>
              <a:gd name="connsiteX4" fmla="*/ 1643492 w 2315737"/>
              <a:gd name="connsiteY4" fmla="*/ 2730749 h 4432280"/>
              <a:gd name="connsiteX5" fmla="*/ 1693295 w 2315737"/>
              <a:gd name="connsiteY5" fmla="*/ 3444562 h 4432280"/>
              <a:gd name="connsiteX6" fmla="*/ 979455 w 2315737"/>
              <a:gd name="connsiteY6" fmla="*/ 3876170 h 4432280"/>
              <a:gd name="connsiteX7" fmla="*/ 16601 w 2315737"/>
              <a:gd name="connsiteY7" fmla="*/ 3344961 h 4432280"/>
              <a:gd name="connsiteX8" fmla="*/ 24901 w 2315737"/>
              <a:gd name="connsiteY8" fmla="*/ 4091974 h 4432280"/>
              <a:gd name="connsiteX9" fmla="*/ 1195267 w 2315737"/>
              <a:gd name="connsiteY9" fmla="*/ 4432280 h 4432280"/>
              <a:gd name="connsiteX10" fmla="*/ 2257726 w 2315737"/>
              <a:gd name="connsiteY10" fmla="*/ 3593965 h 4432280"/>
              <a:gd name="connsiteX11" fmla="*/ 2008712 w 2315737"/>
              <a:gd name="connsiteY11" fmla="*/ 2274241 h 4432280"/>
              <a:gd name="connsiteX12" fmla="*/ 680638 w 2315737"/>
              <a:gd name="connsiteY12" fmla="*/ 1543828 h 4432280"/>
              <a:gd name="connsiteX13" fmla="*/ 821746 w 2315737"/>
              <a:gd name="connsiteY13" fmla="*/ 688912 h 4432280"/>
              <a:gd name="connsiteX14" fmla="*/ 1660093 w 2315737"/>
              <a:gd name="connsiteY14" fmla="*/ 722113 h 4432280"/>
              <a:gd name="connsiteX15" fmla="*/ 2075116 w 2315737"/>
              <a:gd name="connsiteY15" fmla="*/ 1054119 h 4432280"/>
              <a:gd name="connsiteX16" fmla="*/ 2091717 w 2315737"/>
              <a:gd name="connsiteY16" fmla="*/ 323706 h 4432280"/>
              <a:gd name="connsiteX0" fmla="*/ 2091717 w 2315737"/>
              <a:gd name="connsiteY0" fmla="*/ 323706 h 4432280"/>
              <a:gd name="connsiteX1" fmla="*/ 1095661 w 2315737"/>
              <a:gd name="connsiteY1" fmla="*/ 0 h 4432280"/>
              <a:gd name="connsiteX2" fmla="*/ 0 w 2315737"/>
              <a:gd name="connsiteY2" fmla="*/ 1103919 h 4432280"/>
              <a:gd name="connsiteX3" fmla="*/ 556131 w 2315737"/>
              <a:gd name="connsiteY3" fmla="*/ 2158039 h 4432280"/>
              <a:gd name="connsiteX4" fmla="*/ 1643492 w 2315737"/>
              <a:gd name="connsiteY4" fmla="*/ 2730749 h 4432280"/>
              <a:gd name="connsiteX5" fmla="*/ 1693295 w 2315737"/>
              <a:gd name="connsiteY5" fmla="*/ 3444562 h 4432280"/>
              <a:gd name="connsiteX6" fmla="*/ 979455 w 2315737"/>
              <a:gd name="connsiteY6" fmla="*/ 3876170 h 4432280"/>
              <a:gd name="connsiteX7" fmla="*/ 16601 w 2315737"/>
              <a:gd name="connsiteY7" fmla="*/ 3344961 h 4432280"/>
              <a:gd name="connsiteX8" fmla="*/ 24901 w 2315737"/>
              <a:gd name="connsiteY8" fmla="*/ 4091974 h 4432280"/>
              <a:gd name="connsiteX9" fmla="*/ 1195267 w 2315737"/>
              <a:gd name="connsiteY9" fmla="*/ 4432280 h 4432280"/>
              <a:gd name="connsiteX10" fmla="*/ 2257726 w 2315737"/>
              <a:gd name="connsiteY10" fmla="*/ 3593965 h 4432280"/>
              <a:gd name="connsiteX11" fmla="*/ 2008712 w 2315737"/>
              <a:gd name="connsiteY11" fmla="*/ 2274241 h 4432280"/>
              <a:gd name="connsiteX12" fmla="*/ 680638 w 2315737"/>
              <a:gd name="connsiteY12" fmla="*/ 1543828 h 4432280"/>
              <a:gd name="connsiteX13" fmla="*/ 821746 w 2315737"/>
              <a:gd name="connsiteY13" fmla="*/ 688912 h 4432280"/>
              <a:gd name="connsiteX14" fmla="*/ 1660093 w 2315737"/>
              <a:gd name="connsiteY14" fmla="*/ 722113 h 4432280"/>
              <a:gd name="connsiteX15" fmla="*/ 2075116 w 2315737"/>
              <a:gd name="connsiteY15" fmla="*/ 1054119 h 4432280"/>
              <a:gd name="connsiteX16" fmla="*/ 2091717 w 2315737"/>
              <a:gd name="connsiteY16" fmla="*/ 323706 h 4432280"/>
              <a:gd name="connsiteX0" fmla="*/ 2091717 w 2315737"/>
              <a:gd name="connsiteY0" fmla="*/ 323706 h 4432280"/>
              <a:gd name="connsiteX1" fmla="*/ 1095661 w 2315737"/>
              <a:gd name="connsiteY1" fmla="*/ 0 h 4432280"/>
              <a:gd name="connsiteX2" fmla="*/ 0 w 2315737"/>
              <a:gd name="connsiteY2" fmla="*/ 1103919 h 4432280"/>
              <a:gd name="connsiteX3" fmla="*/ 556131 w 2315737"/>
              <a:gd name="connsiteY3" fmla="*/ 2158039 h 4432280"/>
              <a:gd name="connsiteX4" fmla="*/ 1643492 w 2315737"/>
              <a:gd name="connsiteY4" fmla="*/ 2730749 h 4432280"/>
              <a:gd name="connsiteX5" fmla="*/ 1693295 w 2315737"/>
              <a:gd name="connsiteY5" fmla="*/ 3444562 h 4432280"/>
              <a:gd name="connsiteX6" fmla="*/ 979455 w 2315737"/>
              <a:gd name="connsiteY6" fmla="*/ 3876170 h 4432280"/>
              <a:gd name="connsiteX7" fmla="*/ 16601 w 2315737"/>
              <a:gd name="connsiteY7" fmla="*/ 3344961 h 4432280"/>
              <a:gd name="connsiteX8" fmla="*/ 24901 w 2315737"/>
              <a:gd name="connsiteY8" fmla="*/ 4091974 h 4432280"/>
              <a:gd name="connsiteX9" fmla="*/ 1195267 w 2315737"/>
              <a:gd name="connsiteY9" fmla="*/ 4432280 h 4432280"/>
              <a:gd name="connsiteX10" fmla="*/ 2257726 w 2315737"/>
              <a:gd name="connsiteY10" fmla="*/ 3593965 h 4432280"/>
              <a:gd name="connsiteX11" fmla="*/ 2008712 w 2315737"/>
              <a:gd name="connsiteY11" fmla="*/ 2274241 h 4432280"/>
              <a:gd name="connsiteX12" fmla="*/ 680638 w 2315737"/>
              <a:gd name="connsiteY12" fmla="*/ 1543828 h 4432280"/>
              <a:gd name="connsiteX13" fmla="*/ 821746 w 2315737"/>
              <a:gd name="connsiteY13" fmla="*/ 688912 h 4432280"/>
              <a:gd name="connsiteX14" fmla="*/ 1660093 w 2315737"/>
              <a:gd name="connsiteY14" fmla="*/ 722113 h 4432280"/>
              <a:gd name="connsiteX15" fmla="*/ 2075116 w 2315737"/>
              <a:gd name="connsiteY15" fmla="*/ 1054119 h 4432280"/>
              <a:gd name="connsiteX16" fmla="*/ 2091717 w 2315737"/>
              <a:gd name="connsiteY16" fmla="*/ 323706 h 4432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15737" h="4432280">
                <a:moveTo>
                  <a:pt x="2091717" y="323706"/>
                </a:moveTo>
                <a:cubicBezTo>
                  <a:pt x="1759698" y="215804"/>
                  <a:pt x="1734797" y="16601"/>
                  <a:pt x="1095661" y="0"/>
                </a:cubicBezTo>
                <a:cubicBezTo>
                  <a:pt x="713840" y="2767"/>
                  <a:pt x="-1" y="569943"/>
                  <a:pt x="0" y="1103919"/>
                </a:cubicBezTo>
                <a:cubicBezTo>
                  <a:pt x="35970" y="1745797"/>
                  <a:pt x="171544" y="1848167"/>
                  <a:pt x="556131" y="2158039"/>
                </a:cubicBezTo>
                <a:cubicBezTo>
                  <a:pt x="1541120" y="2581346"/>
                  <a:pt x="1281038" y="2407043"/>
                  <a:pt x="1643492" y="2730749"/>
                </a:cubicBezTo>
                <a:cubicBezTo>
                  <a:pt x="1784600" y="2960387"/>
                  <a:pt x="1792899" y="3223224"/>
                  <a:pt x="1693295" y="3444562"/>
                </a:cubicBezTo>
                <a:cubicBezTo>
                  <a:pt x="1505151" y="3754434"/>
                  <a:pt x="1358509" y="3881705"/>
                  <a:pt x="979455" y="3876170"/>
                </a:cubicBezTo>
                <a:cubicBezTo>
                  <a:pt x="608702" y="3890003"/>
                  <a:pt x="337552" y="3613333"/>
                  <a:pt x="16601" y="3344961"/>
                </a:cubicBezTo>
                <a:cubicBezTo>
                  <a:pt x="19368" y="3593965"/>
                  <a:pt x="22134" y="3660366"/>
                  <a:pt x="24901" y="4091974"/>
                </a:cubicBezTo>
                <a:cubicBezTo>
                  <a:pt x="498028" y="4388014"/>
                  <a:pt x="788544" y="4426746"/>
                  <a:pt x="1195267" y="4432280"/>
                </a:cubicBezTo>
                <a:cubicBezTo>
                  <a:pt x="1590922" y="4418446"/>
                  <a:pt x="2052982" y="3989606"/>
                  <a:pt x="2257726" y="3593965"/>
                </a:cubicBezTo>
                <a:cubicBezTo>
                  <a:pt x="2415436" y="3178957"/>
                  <a:pt x="2224524" y="2523245"/>
                  <a:pt x="2008712" y="2274241"/>
                </a:cubicBezTo>
                <a:cubicBezTo>
                  <a:pt x="1723729" y="2014170"/>
                  <a:pt x="1123329" y="1928402"/>
                  <a:pt x="680638" y="1543828"/>
                </a:cubicBezTo>
                <a:cubicBezTo>
                  <a:pt x="420557" y="1059652"/>
                  <a:pt x="641903" y="874282"/>
                  <a:pt x="821746" y="688912"/>
                </a:cubicBezTo>
                <a:cubicBezTo>
                  <a:pt x="1308707" y="459275"/>
                  <a:pt x="1388945" y="561644"/>
                  <a:pt x="1660093" y="722113"/>
                </a:cubicBezTo>
                <a:lnTo>
                  <a:pt x="2075116" y="1054119"/>
                </a:lnTo>
                <a:cubicBezTo>
                  <a:pt x="2077883" y="805114"/>
                  <a:pt x="2080649" y="556110"/>
                  <a:pt x="2091717" y="323706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 dirty="0"/>
          </a:p>
        </p:txBody>
      </p:sp>
    </p:spTree>
    <p:extLst>
      <p:ext uri="{BB962C8B-B14F-4D97-AF65-F5344CB8AC3E}">
        <p14:creationId xmlns:p14="http://schemas.microsoft.com/office/powerpoint/2010/main" val="2681984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/>
          <p:cNvSpPr txBox="1"/>
          <p:nvPr/>
        </p:nvSpPr>
        <p:spPr>
          <a:xfrm rot="6538766">
            <a:off x="2137089" y="321148"/>
            <a:ext cx="4801314" cy="43858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dist">
              <a:lnSpc>
                <a:spcPct val="70000"/>
              </a:lnSpc>
            </a:pPr>
            <a:r>
              <a:rPr lang="en-US" altLang="ja-JP" sz="36000" b="1" dirty="0">
                <a:latin typeface="+mn-ea"/>
                <a:cs typeface="Abadi MT Condensed Light"/>
              </a:rPr>
              <a:t>∞</a:t>
            </a:r>
            <a:endParaRPr lang="ja-JP" altLang="en-US" sz="36000" b="1" dirty="0">
              <a:latin typeface="+mn-ea"/>
              <a:cs typeface="Abadi MT Condensed Ligh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5827892" y="273502"/>
            <a:ext cx="1064526" cy="32797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ja-JP" sz="1350"/>
              <a:t>∞</a:t>
            </a:r>
            <a:endParaRPr lang="ja-JP" altLang="en-US" sz="1350"/>
          </a:p>
        </p:txBody>
      </p:sp>
      <p:sp>
        <p:nvSpPr>
          <p:cNvPr id="5" name="正方形/長方形 4"/>
          <p:cNvSpPr/>
          <p:nvPr/>
        </p:nvSpPr>
        <p:spPr>
          <a:xfrm>
            <a:off x="3224525" y="2058385"/>
            <a:ext cx="1064526" cy="26996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 dirty="0"/>
          </a:p>
        </p:txBody>
      </p:sp>
      <p:sp>
        <p:nvSpPr>
          <p:cNvPr id="6" name="正方形/長方形 5"/>
          <p:cNvSpPr/>
          <p:nvPr/>
        </p:nvSpPr>
        <p:spPr>
          <a:xfrm rot="2671741">
            <a:off x="5341055" y="1805429"/>
            <a:ext cx="821023" cy="103685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 dirty="0"/>
          </a:p>
        </p:txBody>
      </p:sp>
      <p:sp>
        <p:nvSpPr>
          <p:cNvPr id="8" name="正方形/長方形 7"/>
          <p:cNvSpPr/>
          <p:nvPr/>
        </p:nvSpPr>
        <p:spPr>
          <a:xfrm rot="2671741">
            <a:off x="3894549" y="2504459"/>
            <a:ext cx="821023" cy="103685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 dirty="0"/>
          </a:p>
        </p:txBody>
      </p:sp>
      <p:sp>
        <p:nvSpPr>
          <p:cNvPr id="10" name="円/楕円 9"/>
          <p:cNvSpPr/>
          <p:nvPr/>
        </p:nvSpPr>
        <p:spPr>
          <a:xfrm>
            <a:off x="4289050" y="3039339"/>
            <a:ext cx="836516" cy="836516"/>
          </a:xfrm>
          <a:prstGeom prst="ellipse">
            <a:avLst/>
          </a:prstGeom>
          <a:solidFill>
            <a:srgbClr val="FB000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/>
          </a:p>
        </p:txBody>
      </p:sp>
      <p:sp>
        <p:nvSpPr>
          <p:cNvPr id="4" name="正方形/長方形 3"/>
          <p:cNvSpPr/>
          <p:nvPr/>
        </p:nvSpPr>
        <p:spPr>
          <a:xfrm>
            <a:off x="1510219" y="239822"/>
            <a:ext cx="2238113" cy="48590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30975" dirty="0">
                <a:latin typeface="Impact"/>
                <a:cs typeface="Impact"/>
              </a:rPr>
              <a:t>S</a:t>
            </a:r>
            <a:endParaRPr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926355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/>
          <p:cNvSpPr txBox="1"/>
          <p:nvPr/>
        </p:nvSpPr>
        <p:spPr>
          <a:xfrm rot="5995977">
            <a:off x="2137089" y="321148"/>
            <a:ext cx="4801314" cy="43858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dist">
              <a:lnSpc>
                <a:spcPct val="70000"/>
              </a:lnSpc>
            </a:pPr>
            <a:r>
              <a:rPr lang="en-US" altLang="ja-JP" sz="36000" b="1" dirty="0">
                <a:latin typeface="+mn-ea"/>
                <a:cs typeface="Abadi MT Condensed Light"/>
              </a:rPr>
              <a:t>∞</a:t>
            </a:r>
            <a:endParaRPr lang="ja-JP" altLang="en-US" sz="36000" b="1" dirty="0">
              <a:latin typeface="+mn-ea"/>
              <a:cs typeface="Abadi MT Condensed Ligh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5620415" y="568740"/>
            <a:ext cx="1064526" cy="207909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ja-JP" sz="1350"/>
              <a:t>∞</a:t>
            </a:r>
            <a:endParaRPr lang="ja-JP" altLang="en-US" sz="1350"/>
          </a:p>
        </p:txBody>
      </p:sp>
      <p:sp>
        <p:nvSpPr>
          <p:cNvPr id="5" name="正方形/長方形 4"/>
          <p:cNvSpPr/>
          <p:nvPr/>
        </p:nvSpPr>
        <p:spPr>
          <a:xfrm>
            <a:off x="3301121" y="2612052"/>
            <a:ext cx="1064526" cy="19926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 dirty="0"/>
          </a:p>
        </p:txBody>
      </p:sp>
      <p:sp>
        <p:nvSpPr>
          <p:cNvPr id="6" name="正方形/長方形 5"/>
          <p:cNvSpPr/>
          <p:nvPr/>
        </p:nvSpPr>
        <p:spPr>
          <a:xfrm rot="2175587">
            <a:off x="5113722" y="1915639"/>
            <a:ext cx="821023" cy="66180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 dirty="0"/>
          </a:p>
        </p:txBody>
      </p:sp>
      <p:sp>
        <p:nvSpPr>
          <p:cNvPr id="9" name="正方形/長方形 8"/>
          <p:cNvSpPr/>
          <p:nvPr/>
        </p:nvSpPr>
        <p:spPr>
          <a:xfrm rot="2111393">
            <a:off x="4100772" y="2569953"/>
            <a:ext cx="776455" cy="756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 dirty="0"/>
          </a:p>
        </p:txBody>
      </p:sp>
      <p:sp>
        <p:nvSpPr>
          <p:cNvPr id="8" name="円/楕円 7"/>
          <p:cNvSpPr/>
          <p:nvPr/>
        </p:nvSpPr>
        <p:spPr>
          <a:xfrm>
            <a:off x="4458805" y="3039339"/>
            <a:ext cx="836516" cy="836516"/>
          </a:xfrm>
          <a:prstGeom prst="ellipse">
            <a:avLst/>
          </a:prstGeom>
          <a:solidFill>
            <a:srgbClr val="FB000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833439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1143000" y="914400"/>
            <a:ext cx="6858000" cy="3299114"/>
          </a:xfrm>
          <a:prstGeom prst="rect">
            <a:avLst/>
          </a:prstGeom>
        </p:spPr>
      </p:pic>
      <p:sp>
        <p:nvSpPr>
          <p:cNvPr id="12" name="フリーフォーム 11"/>
          <p:cNvSpPr/>
          <p:nvPr/>
        </p:nvSpPr>
        <p:spPr>
          <a:xfrm flipV="1">
            <a:off x="4808675" y="922407"/>
            <a:ext cx="2356723" cy="3291107"/>
          </a:xfrm>
          <a:custGeom>
            <a:avLst/>
            <a:gdLst>
              <a:gd name="connsiteX0" fmla="*/ 0 w 3142297"/>
              <a:gd name="connsiteY0" fmla="*/ 105837 h 4388143"/>
              <a:gd name="connsiteX1" fmla="*/ 553566 w 3142297"/>
              <a:gd name="connsiteY1" fmla="*/ 113978 h 4388143"/>
              <a:gd name="connsiteX2" fmla="*/ 1066427 w 3142297"/>
              <a:gd name="connsiteY2" fmla="*/ 2124871 h 4388143"/>
              <a:gd name="connsiteX3" fmla="*/ 1571149 w 3142297"/>
              <a:gd name="connsiteY3" fmla="*/ 0 h 4388143"/>
              <a:gd name="connsiteX4" fmla="*/ 2092151 w 3142297"/>
              <a:gd name="connsiteY4" fmla="*/ 2165577 h 4388143"/>
              <a:gd name="connsiteX5" fmla="*/ 2605013 w 3142297"/>
              <a:gd name="connsiteY5" fmla="*/ 105837 h 4388143"/>
              <a:gd name="connsiteX6" fmla="*/ 3142297 w 3142297"/>
              <a:gd name="connsiteY6" fmla="*/ 122119 h 4388143"/>
              <a:gd name="connsiteX7" fmla="*/ 2084010 w 3142297"/>
              <a:gd name="connsiteY7" fmla="*/ 4388143 h 4388143"/>
              <a:gd name="connsiteX8" fmla="*/ 1571149 w 3142297"/>
              <a:gd name="connsiteY8" fmla="*/ 2263272 h 4388143"/>
              <a:gd name="connsiteX9" fmla="*/ 1058287 w 3142297"/>
              <a:gd name="connsiteY9" fmla="*/ 4363719 h 4388143"/>
              <a:gd name="connsiteX10" fmla="*/ 0 w 3142297"/>
              <a:gd name="connsiteY10" fmla="*/ 105837 h 4388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42297" h="4388143">
                <a:moveTo>
                  <a:pt x="0" y="105837"/>
                </a:moveTo>
                <a:lnTo>
                  <a:pt x="553566" y="113978"/>
                </a:lnTo>
                <a:lnTo>
                  <a:pt x="1066427" y="2124871"/>
                </a:lnTo>
                <a:lnTo>
                  <a:pt x="1571149" y="0"/>
                </a:lnTo>
                <a:lnTo>
                  <a:pt x="2092151" y="2165577"/>
                </a:lnTo>
                <a:lnTo>
                  <a:pt x="2605013" y="105837"/>
                </a:lnTo>
                <a:lnTo>
                  <a:pt x="3142297" y="122119"/>
                </a:lnTo>
                <a:lnTo>
                  <a:pt x="2084010" y="4388143"/>
                </a:lnTo>
                <a:lnTo>
                  <a:pt x="1571149" y="2263272"/>
                </a:lnTo>
                <a:lnTo>
                  <a:pt x="1058287" y="4363719"/>
                </a:lnTo>
                <a:lnTo>
                  <a:pt x="0" y="10583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3483616" y="965148"/>
            <a:ext cx="1282289" cy="3248366"/>
            <a:chOff x="4640180" y="1286321"/>
            <a:chExt cx="1709718" cy="4331154"/>
          </a:xfrm>
        </p:grpSpPr>
        <p:sp>
          <p:nvSpPr>
            <p:cNvPr id="13" name="フリーフォーム 12"/>
            <p:cNvSpPr/>
            <p:nvPr/>
          </p:nvSpPr>
          <p:spPr>
            <a:xfrm>
              <a:off x="4640180" y="1286321"/>
              <a:ext cx="1709718" cy="4331154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71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797785" y="4070633"/>
                    <a:pt x="1695973" y="3416618"/>
                    <a:pt x="1709539" y="2214425"/>
                  </a:cubicBezTo>
                  <a:cubicBezTo>
                    <a:pt x="1723105" y="1012232"/>
                    <a:pt x="966026" y="312083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sp>
          <p:nvSpPr>
            <p:cNvPr id="14" name="フリーフォーム 13"/>
            <p:cNvSpPr/>
            <p:nvPr/>
          </p:nvSpPr>
          <p:spPr>
            <a:xfrm>
              <a:off x="5150770" y="2122588"/>
              <a:ext cx="686042" cy="2648195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10087"/>
                <a:gd name="connsiteY0" fmla="*/ 0 h 4331154"/>
                <a:gd name="connsiteX1" fmla="*/ 16281 w 1710087"/>
                <a:gd name="connsiteY1" fmla="*/ 4331154 h 4331154"/>
                <a:gd name="connsiteX2" fmla="*/ 1709539 w 1710087"/>
                <a:gd name="connsiteY2" fmla="*/ 2214425 h 4331154"/>
                <a:gd name="connsiteX3" fmla="*/ 0 w 1710087"/>
                <a:gd name="connsiteY3" fmla="*/ 0 h 4331154"/>
                <a:gd name="connsiteX0" fmla="*/ 0 w 1709586"/>
                <a:gd name="connsiteY0" fmla="*/ 0 h 4331154"/>
                <a:gd name="connsiteX1" fmla="*/ 16281 w 1709586"/>
                <a:gd name="connsiteY1" fmla="*/ 4331154 h 4331154"/>
                <a:gd name="connsiteX2" fmla="*/ 1709539 w 1709586"/>
                <a:gd name="connsiteY2" fmla="*/ 2214425 h 4331154"/>
                <a:gd name="connsiteX3" fmla="*/ 0 w 1709586"/>
                <a:gd name="connsiteY3" fmla="*/ 0 h 4331154"/>
                <a:gd name="connsiteX0" fmla="*/ 0 w 1709596"/>
                <a:gd name="connsiteY0" fmla="*/ 0 h 4331154"/>
                <a:gd name="connsiteX1" fmla="*/ 16281 w 1709596"/>
                <a:gd name="connsiteY1" fmla="*/ 4331154 h 4331154"/>
                <a:gd name="connsiteX2" fmla="*/ 1709539 w 1709596"/>
                <a:gd name="connsiteY2" fmla="*/ 2214425 h 4331154"/>
                <a:gd name="connsiteX3" fmla="*/ 0 w 1709596"/>
                <a:gd name="connsiteY3" fmla="*/ 0 h 4331154"/>
                <a:gd name="connsiteX0" fmla="*/ 0 w 1709608"/>
                <a:gd name="connsiteY0" fmla="*/ 0 h 4331154"/>
                <a:gd name="connsiteX1" fmla="*/ 16281 w 1709608"/>
                <a:gd name="connsiteY1" fmla="*/ 4331154 h 4331154"/>
                <a:gd name="connsiteX2" fmla="*/ 1709539 w 1709608"/>
                <a:gd name="connsiteY2" fmla="*/ 2214425 h 4331154"/>
                <a:gd name="connsiteX3" fmla="*/ 0 w 170960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60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1244088" y="3697809"/>
                    <a:pt x="1716258" y="2897329"/>
                    <a:pt x="1709539" y="2214425"/>
                  </a:cubicBezTo>
                  <a:cubicBezTo>
                    <a:pt x="1702820" y="1531521"/>
                    <a:pt x="1493473" y="711538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 dirty="0"/>
            </a:p>
          </p:txBody>
        </p:sp>
      </p:grpSp>
      <p:sp>
        <p:nvSpPr>
          <p:cNvPr id="8" name="フリーフォーム 7"/>
          <p:cNvSpPr/>
          <p:nvPr/>
        </p:nvSpPr>
        <p:spPr>
          <a:xfrm>
            <a:off x="1691183" y="1019695"/>
            <a:ext cx="1338416" cy="3101822"/>
          </a:xfrm>
          <a:custGeom>
            <a:avLst/>
            <a:gdLst>
              <a:gd name="connsiteX0" fmla="*/ 2091717 w 2257726"/>
              <a:gd name="connsiteY0" fmla="*/ 323706 h 4457181"/>
              <a:gd name="connsiteX1" fmla="*/ 1095661 w 2257726"/>
              <a:gd name="connsiteY1" fmla="*/ 0 h 4457181"/>
              <a:gd name="connsiteX2" fmla="*/ 0 w 2257726"/>
              <a:gd name="connsiteY2" fmla="*/ 1004318 h 4457181"/>
              <a:gd name="connsiteX3" fmla="*/ 556131 w 2257726"/>
              <a:gd name="connsiteY3" fmla="*/ 2158039 h 4457181"/>
              <a:gd name="connsiteX4" fmla="*/ 1643492 w 2257726"/>
              <a:gd name="connsiteY4" fmla="*/ 2730749 h 4457181"/>
              <a:gd name="connsiteX5" fmla="*/ 1693295 w 2257726"/>
              <a:gd name="connsiteY5" fmla="*/ 3444562 h 4457181"/>
              <a:gd name="connsiteX6" fmla="*/ 979455 w 2257726"/>
              <a:gd name="connsiteY6" fmla="*/ 3876170 h 4457181"/>
              <a:gd name="connsiteX7" fmla="*/ 16601 w 2257726"/>
              <a:gd name="connsiteY7" fmla="*/ 3344961 h 4457181"/>
              <a:gd name="connsiteX8" fmla="*/ 24901 w 2257726"/>
              <a:gd name="connsiteY8" fmla="*/ 4091974 h 4457181"/>
              <a:gd name="connsiteX9" fmla="*/ 1195267 w 2257726"/>
              <a:gd name="connsiteY9" fmla="*/ 4457181 h 4457181"/>
              <a:gd name="connsiteX10" fmla="*/ 2257726 w 2257726"/>
              <a:gd name="connsiteY10" fmla="*/ 3593965 h 4457181"/>
              <a:gd name="connsiteX11" fmla="*/ 2008712 w 2257726"/>
              <a:gd name="connsiteY11" fmla="*/ 2274241 h 4457181"/>
              <a:gd name="connsiteX12" fmla="*/ 680638 w 2257726"/>
              <a:gd name="connsiteY12" fmla="*/ 1543828 h 4457181"/>
              <a:gd name="connsiteX13" fmla="*/ 821746 w 2257726"/>
              <a:gd name="connsiteY13" fmla="*/ 688912 h 4457181"/>
              <a:gd name="connsiteX14" fmla="*/ 1660093 w 2257726"/>
              <a:gd name="connsiteY14" fmla="*/ 722113 h 4457181"/>
              <a:gd name="connsiteX15" fmla="*/ 2075116 w 2257726"/>
              <a:gd name="connsiteY15" fmla="*/ 1054119 h 4457181"/>
              <a:gd name="connsiteX16" fmla="*/ 2091717 w 2257726"/>
              <a:gd name="connsiteY16" fmla="*/ 323706 h 4457181"/>
              <a:gd name="connsiteX0" fmla="*/ 2091717 w 2257726"/>
              <a:gd name="connsiteY0" fmla="*/ 323706 h 4457181"/>
              <a:gd name="connsiteX1" fmla="*/ 1095661 w 2257726"/>
              <a:gd name="connsiteY1" fmla="*/ 0 h 4457181"/>
              <a:gd name="connsiteX2" fmla="*/ 0 w 2257726"/>
              <a:gd name="connsiteY2" fmla="*/ 1004318 h 4457181"/>
              <a:gd name="connsiteX3" fmla="*/ 556131 w 2257726"/>
              <a:gd name="connsiteY3" fmla="*/ 2158039 h 4457181"/>
              <a:gd name="connsiteX4" fmla="*/ 1643492 w 2257726"/>
              <a:gd name="connsiteY4" fmla="*/ 2730749 h 4457181"/>
              <a:gd name="connsiteX5" fmla="*/ 1693295 w 2257726"/>
              <a:gd name="connsiteY5" fmla="*/ 3444562 h 4457181"/>
              <a:gd name="connsiteX6" fmla="*/ 979455 w 2257726"/>
              <a:gd name="connsiteY6" fmla="*/ 3876170 h 4457181"/>
              <a:gd name="connsiteX7" fmla="*/ 16601 w 2257726"/>
              <a:gd name="connsiteY7" fmla="*/ 3344961 h 4457181"/>
              <a:gd name="connsiteX8" fmla="*/ 24901 w 2257726"/>
              <a:gd name="connsiteY8" fmla="*/ 4091974 h 4457181"/>
              <a:gd name="connsiteX9" fmla="*/ 1195267 w 2257726"/>
              <a:gd name="connsiteY9" fmla="*/ 4457181 h 4457181"/>
              <a:gd name="connsiteX10" fmla="*/ 2257726 w 2257726"/>
              <a:gd name="connsiteY10" fmla="*/ 3593965 h 4457181"/>
              <a:gd name="connsiteX11" fmla="*/ 2008712 w 2257726"/>
              <a:gd name="connsiteY11" fmla="*/ 2274241 h 4457181"/>
              <a:gd name="connsiteX12" fmla="*/ 680638 w 2257726"/>
              <a:gd name="connsiteY12" fmla="*/ 1543828 h 4457181"/>
              <a:gd name="connsiteX13" fmla="*/ 821746 w 2257726"/>
              <a:gd name="connsiteY13" fmla="*/ 688912 h 4457181"/>
              <a:gd name="connsiteX14" fmla="*/ 1660093 w 2257726"/>
              <a:gd name="connsiteY14" fmla="*/ 722113 h 4457181"/>
              <a:gd name="connsiteX15" fmla="*/ 2075116 w 2257726"/>
              <a:gd name="connsiteY15" fmla="*/ 1054119 h 4457181"/>
              <a:gd name="connsiteX16" fmla="*/ 2091717 w 2257726"/>
              <a:gd name="connsiteY16" fmla="*/ 323706 h 4457181"/>
              <a:gd name="connsiteX0" fmla="*/ 2091717 w 2257726"/>
              <a:gd name="connsiteY0" fmla="*/ 323706 h 4457181"/>
              <a:gd name="connsiteX1" fmla="*/ 1095661 w 2257726"/>
              <a:gd name="connsiteY1" fmla="*/ 0 h 4457181"/>
              <a:gd name="connsiteX2" fmla="*/ 0 w 2257726"/>
              <a:gd name="connsiteY2" fmla="*/ 1004318 h 4457181"/>
              <a:gd name="connsiteX3" fmla="*/ 556131 w 2257726"/>
              <a:gd name="connsiteY3" fmla="*/ 2158039 h 4457181"/>
              <a:gd name="connsiteX4" fmla="*/ 1643492 w 2257726"/>
              <a:gd name="connsiteY4" fmla="*/ 2730749 h 4457181"/>
              <a:gd name="connsiteX5" fmla="*/ 1693295 w 2257726"/>
              <a:gd name="connsiteY5" fmla="*/ 3444562 h 4457181"/>
              <a:gd name="connsiteX6" fmla="*/ 979455 w 2257726"/>
              <a:gd name="connsiteY6" fmla="*/ 3876170 h 4457181"/>
              <a:gd name="connsiteX7" fmla="*/ 16601 w 2257726"/>
              <a:gd name="connsiteY7" fmla="*/ 3344961 h 4457181"/>
              <a:gd name="connsiteX8" fmla="*/ 24901 w 2257726"/>
              <a:gd name="connsiteY8" fmla="*/ 4091974 h 4457181"/>
              <a:gd name="connsiteX9" fmla="*/ 1195267 w 2257726"/>
              <a:gd name="connsiteY9" fmla="*/ 4457181 h 4457181"/>
              <a:gd name="connsiteX10" fmla="*/ 2257726 w 2257726"/>
              <a:gd name="connsiteY10" fmla="*/ 3593965 h 4457181"/>
              <a:gd name="connsiteX11" fmla="*/ 2008712 w 2257726"/>
              <a:gd name="connsiteY11" fmla="*/ 2274241 h 4457181"/>
              <a:gd name="connsiteX12" fmla="*/ 680638 w 2257726"/>
              <a:gd name="connsiteY12" fmla="*/ 1543828 h 4457181"/>
              <a:gd name="connsiteX13" fmla="*/ 821746 w 2257726"/>
              <a:gd name="connsiteY13" fmla="*/ 688912 h 4457181"/>
              <a:gd name="connsiteX14" fmla="*/ 1660093 w 2257726"/>
              <a:gd name="connsiteY14" fmla="*/ 722113 h 4457181"/>
              <a:gd name="connsiteX15" fmla="*/ 2075116 w 2257726"/>
              <a:gd name="connsiteY15" fmla="*/ 1054119 h 4457181"/>
              <a:gd name="connsiteX16" fmla="*/ 2091717 w 2257726"/>
              <a:gd name="connsiteY16" fmla="*/ 323706 h 4457181"/>
              <a:gd name="connsiteX0" fmla="*/ 2091717 w 2257726"/>
              <a:gd name="connsiteY0" fmla="*/ 323706 h 4457181"/>
              <a:gd name="connsiteX1" fmla="*/ 1095661 w 2257726"/>
              <a:gd name="connsiteY1" fmla="*/ 0 h 4457181"/>
              <a:gd name="connsiteX2" fmla="*/ 0 w 2257726"/>
              <a:gd name="connsiteY2" fmla="*/ 1004318 h 4457181"/>
              <a:gd name="connsiteX3" fmla="*/ 556131 w 2257726"/>
              <a:gd name="connsiteY3" fmla="*/ 2158039 h 4457181"/>
              <a:gd name="connsiteX4" fmla="*/ 1643492 w 2257726"/>
              <a:gd name="connsiteY4" fmla="*/ 2730749 h 4457181"/>
              <a:gd name="connsiteX5" fmla="*/ 1693295 w 2257726"/>
              <a:gd name="connsiteY5" fmla="*/ 3444562 h 4457181"/>
              <a:gd name="connsiteX6" fmla="*/ 979455 w 2257726"/>
              <a:gd name="connsiteY6" fmla="*/ 3876170 h 4457181"/>
              <a:gd name="connsiteX7" fmla="*/ 16601 w 2257726"/>
              <a:gd name="connsiteY7" fmla="*/ 3344961 h 4457181"/>
              <a:gd name="connsiteX8" fmla="*/ 24901 w 2257726"/>
              <a:gd name="connsiteY8" fmla="*/ 4091974 h 4457181"/>
              <a:gd name="connsiteX9" fmla="*/ 1195267 w 2257726"/>
              <a:gd name="connsiteY9" fmla="*/ 4457181 h 4457181"/>
              <a:gd name="connsiteX10" fmla="*/ 2257726 w 2257726"/>
              <a:gd name="connsiteY10" fmla="*/ 3593965 h 4457181"/>
              <a:gd name="connsiteX11" fmla="*/ 2008712 w 2257726"/>
              <a:gd name="connsiteY11" fmla="*/ 2274241 h 4457181"/>
              <a:gd name="connsiteX12" fmla="*/ 680638 w 2257726"/>
              <a:gd name="connsiteY12" fmla="*/ 1543828 h 4457181"/>
              <a:gd name="connsiteX13" fmla="*/ 821746 w 2257726"/>
              <a:gd name="connsiteY13" fmla="*/ 688912 h 4457181"/>
              <a:gd name="connsiteX14" fmla="*/ 1660093 w 2257726"/>
              <a:gd name="connsiteY14" fmla="*/ 722113 h 4457181"/>
              <a:gd name="connsiteX15" fmla="*/ 2075116 w 2257726"/>
              <a:gd name="connsiteY15" fmla="*/ 1054119 h 4457181"/>
              <a:gd name="connsiteX16" fmla="*/ 2091717 w 2257726"/>
              <a:gd name="connsiteY16" fmla="*/ 323706 h 4457181"/>
              <a:gd name="connsiteX0" fmla="*/ 2091777 w 2257786"/>
              <a:gd name="connsiteY0" fmla="*/ 323706 h 4457181"/>
              <a:gd name="connsiteX1" fmla="*/ 1095721 w 2257786"/>
              <a:gd name="connsiteY1" fmla="*/ 0 h 4457181"/>
              <a:gd name="connsiteX2" fmla="*/ 60 w 2257786"/>
              <a:gd name="connsiteY2" fmla="*/ 1004318 h 4457181"/>
              <a:gd name="connsiteX3" fmla="*/ 556191 w 2257786"/>
              <a:gd name="connsiteY3" fmla="*/ 2158039 h 4457181"/>
              <a:gd name="connsiteX4" fmla="*/ 1643552 w 2257786"/>
              <a:gd name="connsiteY4" fmla="*/ 2730749 h 4457181"/>
              <a:gd name="connsiteX5" fmla="*/ 1693355 w 2257786"/>
              <a:gd name="connsiteY5" fmla="*/ 3444562 h 4457181"/>
              <a:gd name="connsiteX6" fmla="*/ 979515 w 2257786"/>
              <a:gd name="connsiteY6" fmla="*/ 3876170 h 4457181"/>
              <a:gd name="connsiteX7" fmla="*/ 16661 w 2257786"/>
              <a:gd name="connsiteY7" fmla="*/ 3344961 h 4457181"/>
              <a:gd name="connsiteX8" fmla="*/ 24961 w 2257786"/>
              <a:gd name="connsiteY8" fmla="*/ 4091974 h 4457181"/>
              <a:gd name="connsiteX9" fmla="*/ 1195327 w 2257786"/>
              <a:gd name="connsiteY9" fmla="*/ 4457181 h 4457181"/>
              <a:gd name="connsiteX10" fmla="*/ 2257786 w 2257786"/>
              <a:gd name="connsiteY10" fmla="*/ 3593965 h 4457181"/>
              <a:gd name="connsiteX11" fmla="*/ 2008772 w 2257786"/>
              <a:gd name="connsiteY11" fmla="*/ 2274241 h 4457181"/>
              <a:gd name="connsiteX12" fmla="*/ 680698 w 2257786"/>
              <a:gd name="connsiteY12" fmla="*/ 1543828 h 4457181"/>
              <a:gd name="connsiteX13" fmla="*/ 821806 w 2257786"/>
              <a:gd name="connsiteY13" fmla="*/ 688912 h 4457181"/>
              <a:gd name="connsiteX14" fmla="*/ 1660153 w 2257786"/>
              <a:gd name="connsiteY14" fmla="*/ 722113 h 4457181"/>
              <a:gd name="connsiteX15" fmla="*/ 2075176 w 2257786"/>
              <a:gd name="connsiteY15" fmla="*/ 1054119 h 4457181"/>
              <a:gd name="connsiteX16" fmla="*/ 2091777 w 2257786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257768"/>
              <a:gd name="connsiteY0" fmla="*/ 323706 h 4457181"/>
              <a:gd name="connsiteX1" fmla="*/ 1095703 w 2257768"/>
              <a:gd name="connsiteY1" fmla="*/ 0 h 4457181"/>
              <a:gd name="connsiteX2" fmla="*/ 42 w 2257768"/>
              <a:gd name="connsiteY2" fmla="*/ 1004318 h 4457181"/>
              <a:gd name="connsiteX3" fmla="*/ 556173 w 2257768"/>
              <a:gd name="connsiteY3" fmla="*/ 2158039 h 4457181"/>
              <a:gd name="connsiteX4" fmla="*/ 1643534 w 2257768"/>
              <a:gd name="connsiteY4" fmla="*/ 2730749 h 4457181"/>
              <a:gd name="connsiteX5" fmla="*/ 1693337 w 2257768"/>
              <a:gd name="connsiteY5" fmla="*/ 3444562 h 4457181"/>
              <a:gd name="connsiteX6" fmla="*/ 979497 w 2257768"/>
              <a:gd name="connsiteY6" fmla="*/ 3876170 h 4457181"/>
              <a:gd name="connsiteX7" fmla="*/ 16643 w 2257768"/>
              <a:gd name="connsiteY7" fmla="*/ 3344961 h 4457181"/>
              <a:gd name="connsiteX8" fmla="*/ 24943 w 2257768"/>
              <a:gd name="connsiteY8" fmla="*/ 4091974 h 4457181"/>
              <a:gd name="connsiteX9" fmla="*/ 1195309 w 2257768"/>
              <a:gd name="connsiteY9" fmla="*/ 4457181 h 4457181"/>
              <a:gd name="connsiteX10" fmla="*/ 2257768 w 2257768"/>
              <a:gd name="connsiteY10" fmla="*/ 3593965 h 4457181"/>
              <a:gd name="connsiteX11" fmla="*/ 2008754 w 2257768"/>
              <a:gd name="connsiteY11" fmla="*/ 2274241 h 4457181"/>
              <a:gd name="connsiteX12" fmla="*/ 680680 w 2257768"/>
              <a:gd name="connsiteY12" fmla="*/ 1543828 h 4457181"/>
              <a:gd name="connsiteX13" fmla="*/ 821788 w 2257768"/>
              <a:gd name="connsiteY13" fmla="*/ 688912 h 4457181"/>
              <a:gd name="connsiteX14" fmla="*/ 1660135 w 2257768"/>
              <a:gd name="connsiteY14" fmla="*/ 722113 h 4457181"/>
              <a:gd name="connsiteX15" fmla="*/ 2075158 w 2257768"/>
              <a:gd name="connsiteY15" fmla="*/ 1054119 h 4457181"/>
              <a:gd name="connsiteX16" fmla="*/ 2091759 w 2257768"/>
              <a:gd name="connsiteY16" fmla="*/ 323706 h 4457181"/>
              <a:gd name="connsiteX0" fmla="*/ 2091759 w 2319708"/>
              <a:gd name="connsiteY0" fmla="*/ 323706 h 4457181"/>
              <a:gd name="connsiteX1" fmla="*/ 1095703 w 2319708"/>
              <a:gd name="connsiteY1" fmla="*/ 0 h 4457181"/>
              <a:gd name="connsiteX2" fmla="*/ 42 w 2319708"/>
              <a:gd name="connsiteY2" fmla="*/ 1004318 h 4457181"/>
              <a:gd name="connsiteX3" fmla="*/ 556173 w 2319708"/>
              <a:gd name="connsiteY3" fmla="*/ 2158039 h 4457181"/>
              <a:gd name="connsiteX4" fmla="*/ 1643534 w 2319708"/>
              <a:gd name="connsiteY4" fmla="*/ 2730749 h 4457181"/>
              <a:gd name="connsiteX5" fmla="*/ 1693337 w 2319708"/>
              <a:gd name="connsiteY5" fmla="*/ 3444562 h 4457181"/>
              <a:gd name="connsiteX6" fmla="*/ 979497 w 2319708"/>
              <a:gd name="connsiteY6" fmla="*/ 3876170 h 4457181"/>
              <a:gd name="connsiteX7" fmla="*/ 16643 w 2319708"/>
              <a:gd name="connsiteY7" fmla="*/ 3344961 h 4457181"/>
              <a:gd name="connsiteX8" fmla="*/ 24943 w 2319708"/>
              <a:gd name="connsiteY8" fmla="*/ 4091974 h 4457181"/>
              <a:gd name="connsiteX9" fmla="*/ 1195309 w 2319708"/>
              <a:gd name="connsiteY9" fmla="*/ 4457181 h 4457181"/>
              <a:gd name="connsiteX10" fmla="*/ 2257768 w 2319708"/>
              <a:gd name="connsiteY10" fmla="*/ 3593965 h 4457181"/>
              <a:gd name="connsiteX11" fmla="*/ 2008754 w 2319708"/>
              <a:gd name="connsiteY11" fmla="*/ 2274241 h 4457181"/>
              <a:gd name="connsiteX12" fmla="*/ 680680 w 2319708"/>
              <a:gd name="connsiteY12" fmla="*/ 1543828 h 4457181"/>
              <a:gd name="connsiteX13" fmla="*/ 821788 w 2319708"/>
              <a:gd name="connsiteY13" fmla="*/ 688912 h 4457181"/>
              <a:gd name="connsiteX14" fmla="*/ 1660135 w 2319708"/>
              <a:gd name="connsiteY14" fmla="*/ 722113 h 4457181"/>
              <a:gd name="connsiteX15" fmla="*/ 2075158 w 2319708"/>
              <a:gd name="connsiteY15" fmla="*/ 1054119 h 4457181"/>
              <a:gd name="connsiteX16" fmla="*/ 2091759 w 2319708"/>
              <a:gd name="connsiteY16" fmla="*/ 323706 h 4457181"/>
              <a:gd name="connsiteX0" fmla="*/ 2091759 w 2352154"/>
              <a:gd name="connsiteY0" fmla="*/ 323706 h 4457181"/>
              <a:gd name="connsiteX1" fmla="*/ 1095703 w 2352154"/>
              <a:gd name="connsiteY1" fmla="*/ 0 h 4457181"/>
              <a:gd name="connsiteX2" fmla="*/ 42 w 2352154"/>
              <a:gd name="connsiteY2" fmla="*/ 1004318 h 4457181"/>
              <a:gd name="connsiteX3" fmla="*/ 556173 w 2352154"/>
              <a:gd name="connsiteY3" fmla="*/ 2158039 h 4457181"/>
              <a:gd name="connsiteX4" fmla="*/ 1643534 w 2352154"/>
              <a:gd name="connsiteY4" fmla="*/ 2730749 h 4457181"/>
              <a:gd name="connsiteX5" fmla="*/ 1693337 w 2352154"/>
              <a:gd name="connsiteY5" fmla="*/ 3444562 h 4457181"/>
              <a:gd name="connsiteX6" fmla="*/ 979497 w 2352154"/>
              <a:gd name="connsiteY6" fmla="*/ 3876170 h 4457181"/>
              <a:gd name="connsiteX7" fmla="*/ 16643 w 2352154"/>
              <a:gd name="connsiteY7" fmla="*/ 3344961 h 4457181"/>
              <a:gd name="connsiteX8" fmla="*/ 24943 w 2352154"/>
              <a:gd name="connsiteY8" fmla="*/ 4091974 h 4457181"/>
              <a:gd name="connsiteX9" fmla="*/ 1195309 w 2352154"/>
              <a:gd name="connsiteY9" fmla="*/ 4457181 h 4457181"/>
              <a:gd name="connsiteX10" fmla="*/ 2257768 w 2352154"/>
              <a:gd name="connsiteY10" fmla="*/ 3593965 h 4457181"/>
              <a:gd name="connsiteX11" fmla="*/ 2008754 w 2352154"/>
              <a:gd name="connsiteY11" fmla="*/ 2274241 h 4457181"/>
              <a:gd name="connsiteX12" fmla="*/ 680680 w 2352154"/>
              <a:gd name="connsiteY12" fmla="*/ 1543828 h 4457181"/>
              <a:gd name="connsiteX13" fmla="*/ 821788 w 2352154"/>
              <a:gd name="connsiteY13" fmla="*/ 688912 h 4457181"/>
              <a:gd name="connsiteX14" fmla="*/ 1660135 w 2352154"/>
              <a:gd name="connsiteY14" fmla="*/ 722113 h 4457181"/>
              <a:gd name="connsiteX15" fmla="*/ 2075158 w 2352154"/>
              <a:gd name="connsiteY15" fmla="*/ 1054119 h 4457181"/>
              <a:gd name="connsiteX16" fmla="*/ 2091759 w 2352154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759 w 2330086"/>
              <a:gd name="connsiteY0" fmla="*/ 323706 h 4457181"/>
              <a:gd name="connsiteX1" fmla="*/ 1095703 w 2330086"/>
              <a:gd name="connsiteY1" fmla="*/ 0 h 4457181"/>
              <a:gd name="connsiteX2" fmla="*/ 42 w 2330086"/>
              <a:gd name="connsiteY2" fmla="*/ 1004318 h 4457181"/>
              <a:gd name="connsiteX3" fmla="*/ 556173 w 2330086"/>
              <a:gd name="connsiteY3" fmla="*/ 2158039 h 4457181"/>
              <a:gd name="connsiteX4" fmla="*/ 1643534 w 2330086"/>
              <a:gd name="connsiteY4" fmla="*/ 2730749 h 4457181"/>
              <a:gd name="connsiteX5" fmla="*/ 1693337 w 2330086"/>
              <a:gd name="connsiteY5" fmla="*/ 3444562 h 4457181"/>
              <a:gd name="connsiteX6" fmla="*/ 979497 w 2330086"/>
              <a:gd name="connsiteY6" fmla="*/ 3876170 h 4457181"/>
              <a:gd name="connsiteX7" fmla="*/ 16643 w 2330086"/>
              <a:gd name="connsiteY7" fmla="*/ 3344961 h 4457181"/>
              <a:gd name="connsiteX8" fmla="*/ 24943 w 2330086"/>
              <a:gd name="connsiteY8" fmla="*/ 4091974 h 4457181"/>
              <a:gd name="connsiteX9" fmla="*/ 1195309 w 2330086"/>
              <a:gd name="connsiteY9" fmla="*/ 4457181 h 4457181"/>
              <a:gd name="connsiteX10" fmla="*/ 2257768 w 2330086"/>
              <a:gd name="connsiteY10" fmla="*/ 3593965 h 4457181"/>
              <a:gd name="connsiteX11" fmla="*/ 2008754 w 2330086"/>
              <a:gd name="connsiteY11" fmla="*/ 2274241 h 4457181"/>
              <a:gd name="connsiteX12" fmla="*/ 680680 w 2330086"/>
              <a:gd name="connsiteY12" fmla="*/ 1543828 h 4457181"/>
              <a:gd name="connsiteX13" fmla="*/ 821788 w 2330086"/>
              <a:gd name="connsiteY13" fmla="*/ 688912 h 4457181"/>
              <a:gd name="connsiteX14" fmla="*/ 1660135 w 2330086"/>
              <a:gd name="connsiteY14" fmla="*/ 722113 h 4457181"/>
              <a:gd name="connsiteX15" fmla="*/ 2075158 w 2330086"/>
              <a:gd name="connsiteY15" fmla="*/ 1054119 h 4457181"/>
              <a:gd name="connsiteX16" fmla="*/ 2091759 w 2330086"/>
              <a:gd name="connsiteY16" fmla="*/ 323706 h 4457181"/>
              <a:gd name="connsiteX0" fmla="*/ 2091801 w 2330128"/>
              <a:gd name="connsiteY0" fmla="*/ 323706 h 4457181"/>
              <a:gd name="connsiteX1" fmla="*/ 1095745 w 2330128"/>
              <a:gd name="connsiteY1" fmla="*/ 0 h 4457181"/>
              <a:gd name="connsiteX2" fmla="*/ 84 w 2330128"/>
              <a:gd name="connsiteY2" fmla="*/ 1004318 h 4457181"/>
              <a:gd name="connsiteX3" fmla="*/ 556215 w 2330128"/>
              <a:gd name="connsiteY3" fmla="*/ 2158039 h 4457181"/>
              <a:gd name="connsiteX4" fmla="*/ 1643576 w 2330128"/>
              <a:gd name="connsiteY4" fmla="*/ 2730749 h 4457181"/>
              <a:gd name="connsiteX5" fmla="*/ 1693379 w 2330128"/>
              <a:gd name="connsiteY5" fmla="*/ 3444562 h 4457181"/>
              <a:gd name="connsiteX6" fmla="*/ 979539 w 2330128"/>
              <a:gd name="connsiteY6" fmla="*/ 3876170 h 4457181"/>
              <a:gd name="connsiteX7" fmla="*/ 16685 w 2330128"/>
              <a:gd name="connsiteY7" fmla="*/ 3344961 h 4457181"/>
              <a:gd name="connsiteX8" fmla="*/ 24985 w 2330128"/>
              <a:gd name="connsiteY8" fmla="*/ 4091974 h 4457181"/>
              <a:gd name="connsiteX9" fmla="*/ 1195351 w 2330128"/>
              <a:gd name="connsiteY9" fmla="*/ 4457181 h 4457181"/>
              <a:gd name="connsiteX10" fmla="*/ 2257810 w 2330128"/>
              <a:gd name="connsiteY10" fmla="*/ 3593965 h 4457181"/>
              <a:gd name="connsiteX11" fmla="*/ 2008796 w 2330128"/>
              <a:gd name="connsiteY11" fmla="*/ 2274241 h 4457181"/>
              <a:gd name="connsiteX12" fmla="*/ 680722 w 2330128"/>
              <a:gd name="connsiteY12" fmla="*/ 1543828 h 4457181"/>
              <a:gd name="connsiteX13" fmla="*/ 821830 w 2330128"/>
              <a:gd name="connsiteY13" fmla="*/ 688912 h 4457181"/>
              <a:gd name="connsiteX14" fmla="*/ 1660177 w 2330128"/>
              <a:gd name="connsiteY14" fmla="*/ 722113 h 4457181"/>
              <a:gd name="connsiteX15" fmla="*/ 2075200 w 2330128"/>
              <a:gd name="connsiteY15" fmla="*/ 1054119 h 4457181"/>
              <a:gd name="connsiteX16" fmla="*/ 2091801 w 2330128"/>
              <a:gd name="connsiteY16" fmla="*/ 323706 h 4457181"/>
              <a:gd name="connsiteX0" fmla="*/ 2091842 w 2330169"/>
              <a:gd name="connsiteY0" fmla="*/ 323706 h 4457181"/>
              <a:gd name="connsiteX1" fmla="*/ 1095786 w 2330169"/>
              <a:gd name="connsiteY1" fmla="*/ 0 h 4457181"/>
              <a:gd name="connsiteX2" fmla="*/ 125 w 2330169"/>
              <a:gd name="connsiteY2" fmla="*/ 1004318 h 4457181"/>
              <a:gd name="connsiteX3" fmla="*/ 556256 w 2330169"/>
              <a:gd name="connsiteY3" fmla="*/ 2158039 h 4457181"/>
              <a:gd name="connsiteX4" fmla="*/ 1643617 w 2330169"/>
              <a:gd name="connsiteY4" fmla="*/ 2730749 h 4457181"/>
              <a:gd name="connsiteX5" fmla="*/ 1693420 w 2330169"/>
              <a:gd name="connsiteY5" fmla="*/ 3444562 h 4457181"/>
              <a:gd name="connsiteX6" fmla="*/ 979580 w 2330169"/>
              <a:gd name="connsiteY6" fmla="*/ 3876170 h 4457181"/>
              <a:gd name="connsiteX7" fmla="*/ 16726 w 2330169"/>
              <a:gd name="connsiteY7" fmla="*/ 3344961 h 4457181"/>
              <a:gd name="connsiteX8" fmla="*/ 25026 w 2330169"/>
              <a:gd name="connsiteY8" fmla="*/ 4091974 h 4457181"/>
              <a:gd name="connsiteX9" fmla="*/ 1195392 w 2330169"/>
              <a:gd name="connsiteY9" fmla="*/ 4457181 h 4457181"/>
              <a:gd name="connsiteX10" fmla="*/ 2257851 w 2330169"/>
              <a:gd name="connsiteY10" fmla="*/ 3593965 h 4457181"/>
              <a:gd name="connsiteX11" fmla="*/ 2008837 w 2330169"/>
              <a:gd name="connsiteY11" fmla="*/ 2274241 h 4457181"/>
              <a:gd name="connsiteX12" fmla="*/ 680763 w 2330169"/>
              <a:gd name="connsiteY12" fmla="*/ 1543828 h 4457181"/>
              <a:gd name="connsiteX13" fmla="*/ 821871 w 2330169"/>
              <a:gd name="connsiteY13" fmla="*/ 688912 h 4457181"/>
              <a:gd name="connsiteX14" fmla="*/ 1660218 w 2330169"/>
              <a:gd name="connsiteY14" fmla="*/ 722113 h 4457181"/>
              <a:gd name="connsiteX15" fmla="*/ 2075241 w 2330169"/>
              <a:gd name="connsiteY15" fmla="*/ 1054119 h 4457181"/>
              <a:gd name="connsiteX16" fmla="*/ 2091842 w 2330169"/>
              <a:gd name="connsiteY16" fmla="*/ 323706 h 4457181"/>
              <a:gd name="connsiteX0" fmla="*/ 2091842 w 2330169"/>
              <a:gd name="connsiteY0" fmla="*/ 323706 h 4457181"/>
              <a:gd name="connsiteX1" fmla="*/ 1095786 w 2330169"/>
              <a:gd name="connsiteY1" fmla="*/ 0 h 4457181"/>
              <a:gd name="connsiteX2" fmla="*/ 125 w 2330169"/>
              <a:gd name="connsiteY2" fmla="*/ 1004318 h 4457181"/>
              <a:gd name="connsiteX3" fmla="*/ 556256 w 2330169"/>
              <a:gd name="connsiteY3" fmla="*/ 2158039 h 4457181"/>
              <a:gd name="connsiteX4" fmla="*/ 1643617 w 2330169"/>
              <a:gd name="connsiteY4" fmla="*/ 2730749 h 4457181"/>
              <a:gd name="connsiteX5" fmla="*/ 1693420 w 2330169"/>
              <a:gd name="connsiteY5" fmla="*/ 3444562 h 4457181"/>
              <a:gd name="connsiteX6" fmla="*/ 979580 w 2330169"/>
              <a:gd name="connsiteY6" fmla="*/ 3876170 h 4457181"/>
              <a:gd name="connsiteX7" fmla="*/ 16726 w 2330169"/>
              <a:gd name="connsiteY7" fmla="*/ 3344961 h 4457181"/>
              <a:gd name="connsiteX8" fmla="*/ 25026 w 2330169"/>
              <a:gd name="connsiteY8" fmla="*/ 4091974 h 4457181"/>
              <a:gd name="connsiteX9" fmla="*/ 1195392 w 2330169"/>
              <a:gd name="connsiteY9" fmla="*/ 4457181 h 4457181"/>
              <a:gd name="connsiteX10" fmla="*/ 2257851 w 2330169"/>
              <a:gd name="connsiteY10" fmla="*/ 3593965 h 4457181"/>
              <a:gd name="connsiteX11" fmla="*/ 2008837 w 2330169"/>
              <a:gd name="connsiteY11" fmla="*/ 2274241 h 4457181"/>
              <a:gd name="connsiteX12" fmla="*/ 680763 w 2330169"/>
              <a:gd name="connsiteY12" fmla="*/ 1543828 h 4457181"/>
              <a:gd name="connsiteX13" fmla="*/ 821871 w 2330169"/>
              <a:gd name="connsiteY13" fmla="*/ 688912 h 4457181"/>
              <a:gd name="connsiteX14" fmla="*/ 1660218 w 2330169"/>
              <a:gd name="connsiteY14" fmla="*/ 722113 h 4457181"/>
              <a:gd name="connsiteX15" fmla="*/ 2075241 w 2330169"/>
              <a:gd name="connsiteY15" fmla="*/ 1054119 h 4457181"/>
              <a:gd name="connsiteX16" fmla="*/ 2091842 w 2330169"/>
              <a:gd name="connsiteY16" fmla="*/ 323706 h 4457181"/>
              <a:gd name="connsiteX0" fmla="*/ 2091717 w 2330044"/>
              <a:gd name="connsiteY0" fmla="*/ 323706 h 4457181"/>
              <a:gd name="connsiteX1" fmla="*/ 1095661 w 2330044"/>
              <a:gd name="connsiteY1" fmla="*/ 0 h 4457181"/>
              <a:gd name="connsiteX2" fmla="*/ 0 w 2330044"/>
              <a:gd name="connsiteY2" fmla="*/ 1004318 h 4457181"/>
              <a:gd name="connsiteX3" fmla="*/ 556131 w 2330044"/>
              <a:gd name="connsiteY3" fmla="*/ 2158039 h 4457181"/>
              <a:gd name="connsiteX4" fmla="*/ 1643492 w 2330044"/>
              <a:gd name="connsiteY4" fmla="*/ 2730749 h 4457181"/>
              <a:gd name="connsiteX5" fmla="*/ 1693295 w 2330044"/>
              <a:gd name="connsiteY5" fmla="*/ 3444562 h 4457181"/>
              <a:gd name="connsiteX6" fmla="*/ 979455 w 2330044"/>
              <a:gd name="connsiteY6" fmla="*/ 3876170 h 4457181"/>
              <a:gd name="connsiteX7" fmla="*/ 16601 w 2330044"/>
              <a:gd name="connsiteY7" fmla="*/ 3344961 h 4457181"/>
              <a:gd name="connsiteX8" fmla="*/ 24901 w 2330044"/>
              <a:gd name="connsiteY8" fmla="*/ 4091974 h 4457181"/>
              <a:gd name="connsiteX9" fmla="*/ 1195267 w 2330044"/>
              <a:gd name="connsiteY9" fmla="*/ 4457181 h 4457181"/>
              <a:gd name="connsiteX10" fmla="*/ 2257726 w 2330044"/>
              <a:gd name="connsiteY10" fmla="*/ 3593965 h 4457181"/>
              <a:gd name="connsiteX11" fmla="*/ 2008712 w 2330044"/>
              <a:gd name="connsiteY11" fmla="*/ 2274241 h 4457181"/>
              <a:gd name="connsiteX12" fmla="*/ 680638 w 2330044"/>
              <a:gd name="connsiteY12" fmla="*/ 1543828 h 4457181"/>
              <a:gd name="connsiteX13" fmla="*/ 821746 w 2330044"/>
              <a:gd name="connsiteY13" fmla="*/ 688912 h 4457181"/>
              <a:gd name="connsiteX14" fmla="*/ 1660093 w 2330044"/>
              <a:gd name="connsiteY14" fmla="*/ 722113 h 4457181"/>
              <a:gd name="connsiteX15" fmla="*/ 2075116 w 2330044"/>
              <a:gd name="connsiteY15" fmla="*/ 1054119 h 4457181"/>
              <a:gd name="connsiteX16" fmla="*/ 2091717 w 2330044"/>
              <a:gd name="connsiteY16" fmla="*/ 323706 h 4457181"/>
              <a:gd name="connsiteX0" fmla="*/ 2091717 w 2330044"/>
              <a:gd name="connsiteY0" fmla="*/ 323706 h 4457181"/>
              <a:gd name="connsiteX1" fmla="*/ 1095661 w 2330044"/>
              <a:gd name="connsiteY1" fmla="*/ 0 h 4457181"/>
              <a:gd name="connsiteX2" fmla="*/ 0 w 2330044"/>
              <a:gd name="connsiteY2" fmla="*/ 1004318 h 4457181"/>
              <a:gd name="connsiteX3" fmla="*/ 556131 w 2330044"/>
              <a:gd name="connsiteY3" fmla="*/ 2158039 h 4457181"/>
              <a:gd name="connsiteX4" fmla="*/ 1643492 w 2330044"/>
              <a:gd name="connsiteY4" fmla="*/ 2730749 h 4457181"/>
              <a:gd name="connsiteX5" fmla="*/ 1693295 w 2330044"/>
              <a:gd name="connsiteY5" fmla="*/ 3444562 h 4457181"/>
              <a:gd name="connsiteX6" fmla="*/ 979455 w 2330044"/>
              <a:gd name="connsiteY6" fmla="*/ 3876170 h 4457181"/>
              <a:gd name="connsiteX7" fmla="*/ 16601 w 2330044"/>
              <a:gd name="connsiteY7" fmla="*/ 3344961 h 4457181"/>
              <a:gd name="connsiteX8" fmla="*/ 24901 w 2330044"/>
              <a:gd name="connsiteY8" fmla="*/ 4091974 h 4457181"/>
              <a:gd name="connsiteX9" fmla="*/ 1195267 w 2330044"/>
              <a:gd name="connsiteY9" fmla="*/ 4457181 h 4457181"/>
              <a:gd name="connsiteX10" fmla="*/ 2257726 w 2330044"/>
              <a:gd name="connsiteY10" fmla="*/ 3593965 h 4457181"/>
              <a:gd name="connsiteX11" fmla="*/ 2008712 w 2330044"/>
              <a:gd name="connsiteY11" fmla="*/ 2274241 h 4457181"/>
              <a:gd name="connsiteX12" fmla="*/ 680638 w 2330044"/>
              <a:gd name="connsiteY12" fmla="*/ 1543828 h 4457181"/>
              <a:gd name="connsiteX13" fmla="*/ 821746 w 2330044"/>
              <a:gd name="connsiteY13" fmla="*/ 688912 h 4457181"/>
              <a:gd name="connsiteX14" fmla="*/ 1660093 w 2330044"/>
              <a:gd name="connsiteY14" fmla="*/ 722113 h 4457181"/>
              <a:gd name="connsiteX15" fmla="*/ 2075116 w 2330044"/>
              <a:gd name="connsiteY15" fmla="*/ 1054119 h 4457181"/>
              <a:gd name="connsiteX16" fmla="*/ 2091717 w 2330044"/>
              <a:gd name="connsiteY16" fmla="*/ 323706 h 4457181"/>
              <a:gd name="connsiteX0" fmla="*/ 2091717 w 2330044"/>
              <a:gd name="connsiteY0" fmla="*/ 323706 h 4457181"/>
              <a:gd name="connsiteX1" fmla="*/ 1095661 w 2330044"/>
              <a:gd name="connsiteY1" fmla="*/ 0 h 4457181"/>
              <a:gd name="connsiteX2" fmla="*/ 0 w 2330044"/>
              <a:gd name="connsiteY2" fmla="*/ 1004318 h 4457181"/>
              <a:gd name="connsiteX3" fmla="*/ 556131 w 2330044"/>
              <a:gd name="connsiteY3" fmla="*/ 2158039 h 4457181"/>
              <a:gd name="connsiteX4" fmla="*/ 1643492 w 2330044"/>
              <a:gd name="connsiteY4" fmla="*/ 2730749 h 4457181"/>
              <a:gd name="connsiteX5" fmla="*/ 1693295 w 2330044"/>
              <a:gd name="connsiteY5" fmla="*/ 3444562 h 4457181"/>
              <a:gd name="connsiteX6" fmla="*/ 979455 w 2330044"/>
              <a:gd name="connsiteY6" fmla="*/ 3876170 h 4457181"/>
              <a:gd name="connsiteX7" fmla="*/ 16601 w 2330044"/>
              <a:gd name="connsiteY7" fmla="*/ 3344961 h 4457181"/>
              <a:gd name="connsiteX8" fmla="*/ 24901 w 2330044"/>
              <a:gd name="connsiteY8" fmla="*/ 4091974 h 4457181"/>
              <a:gd name="connsiteX9" fmla="*/ 1195267 w 2330044"/>
              <a:gd name="connsiteY9" fmla="*/ 4457181 h 4457181"/>
              <a:gd name="connsiteX10" fmla="*/ 2257726 w 2330044"/>
              <a:gd name="connsiteY10" fmla="*/ 3593965 h 4457181"/>
              <a:gd name="connsiteX11" fmla="*/ 2008712 w 2330044"/>
              <a:gd name="connsiteY11" fmla="*/ 2274241 h 4457181"/>
              <a:gd name="connsiteX12" fmla="*/ 680638 w 2330044"/>
              <a:gd name="connsiteY12" fmla="*/ 1543828 h 4457181"/>
              <a:gd name="connsiteX13" fmla="*/ 821746 w 2330044"/>
              <a:gd name="connsiteY13" fmla="*/ 688912 h 4457181"/>
              <a:gd name="connsiteX14" fmla="*/ 1660093 w 2330044"/>
              <a:gd name="connsiteY14" fmla="*/ 722113 h 4457181"/>
              <a:gd name="connsiteX15" fmla="*/ 2075116 w 2330044"/>
              <a:gd name="connsiteY15" fmla="*/ 1054119 h 4457181"/>
              <a:gd name="connsiteX16" fmla="*/ 2091717 w 2330044"/>
              <a:gd name="connsiteY16" fmla="*/ 323706 h 4457181"/>
              <a:gd name="connsiteX0" fmla="*/ 2091717 w 2330044"/>
              <a:gd name="connsiteY0" fmla="*/ 323706 h 4457181"/>
              <a:gd name="connsiteX1" fmla="*/ 1095661 w 2330044"/>
              <a:gd name="connsiteY1" fmla="*/ 0 h 4457181"/>
              <a:gd name="connsiteX2" fmla="*/ 0 w 2330044"/>
              <a:gd name="connsiteY2" fmla="*/ 1103919 h 4457181"/>
              <a:gd name="connsiteX3" fmla="*/ 556131 w 2330044"/>
              <a:gd name="connsiteY3" fmla="*/ 2158039 h 4457181"/>
              <a:gd name="connsiteX4" fmla="*/ 1643492 w 2330044"/>
              <a:gd name="connsiteY4" fmla="*/ 2730749 h 4457181"/>
              <a:gd name="connsiteX5" fmla="*/ 1693295 w 2330044"/>
              <a:gd name="connsiteY5" fmla="*/ 3444562 h 4457181"/>
              <a:gd name="connsiteX6" fmla="*/ 979455 w 2330044"/>
              <a:gd name="connsiteY6" fmla="*/ 3876170 h 4457181"/>
              <a:gd name="connsiteX7" fmla="*/ 16601 w 2330044"/>
              <a:gd name="connsiteY7" fmla="*/ 3344961 h 4457181"/>
              <a:gd name="connsiteX8" fmla="*/ 24901 w 2330044"/>
              <a:gd name="connsiteY8" fmla="*/ 4091974 h 4457181"/>
              <a:gd name="connsiteX9" fmla="*/ 1195267 w 2330044"/>
              <a:gd name="connsiteY9" fmla="*/ 4457181 h 4457181"/>
              <a:gd name="connsiteX10" fmla="*/ 2257726 w 2330044"/>
              <a:gd name="connsiteY10" fmla="*/ 3593965 h 4457181"/>
              <a:gd name="connsiteX11" fmla="*/ 2008712 w 2330044"/>
              <a:gd name="connsiteY11" fmla="*/ 2274241 h 4457181"/>
              <a:gd name="connsiteX12" fmla="*/ 680638 w 2330044"/>
              <a:gd name="connsiteY12" fmla="*/ 1543828 h 4457181"/>
              <a:gd name="connsiteX13" fmla="*/ 821746 w 2330044"/>
              <a:gd name="connsiteY13" fmla="*/ 688912 h 4457181"/>
              <a:gd name="connsiteX14" fmla="*/ 1660093 w 2330044"/>
              <a:gd name="connsiteY14" fmla="*/ 722113 h 4457181"/>
              <a:gd name="connsiteX15" fmla="*/ 2075116 w 2330044"/>
              <a:gd name="connsiteY15" fmla="*/ 1054119 h 4457181"/>
              <a:gd name="connsiteX16" fmla="*/ 2091717 w 2330044"/>
              <a:gd name="connsiteY16" fmla="*/ 323706 h 4457181"/>
              <a:gd name="connsiteX0" fmla="*/ 2091717 w 2330044"/>
              <a:gd name="connsiteY0" fmla="*/ 323706 h 4457181"/>
              <a:gd name="connsiteX1" fmla="*/ 1095661 w 2330044"/>
              <a:gd name="connsiteY1" fmla="*/ 0 h 4457181"/>
              <a:gd name="connsiteX2" fmla="*/ 0 w 2330044"/>
              <a:gd name="connsiteY2" fmla="*/ 1103919 h 4457181"/>
              <a:gd name="connsiteX3" fmla="*/ 556131 w 2330044"/>
              <a:gd name="connsiteY3" fmla="*/ 2158039 h 4457181"/>
              <a:gd name="connsiteX4" fmla="*/ 1643492 w 2330044"/>
              <a:gd name="connsiteY4" fmla="*/ 2730749 h 4457181"/>
              <a:gd name="connsiteX5" fmla="*/ 1693295 w 2330044"/>
              <a:gd name="connsiteY5" fmla="*/ 3444562 h 4457181"/>
              <a:gd name="connsiteX6" fmla="*/ 979455 w 2330044"/>
              <a:gd name="connsiteY6" fmla="*/ 3876170 h 4457181"/>
              <a:gd name="connsiteX7" fmla="*/ 16601 w 2330044"/>
              <a:gd name="connsiteY7" fmla="*/ 3344961 h 4457181"/>
              <a:gd name="connsiteX8" fmla="*/ 24901 w 2330044"/>
              <a:gd name="connsiteY8" fmla="*/ 4091974 h 4457181"/>
              <a:gd name="connsiteX9" fmla="*/ 1195267 w 2330044"/>
              <a:gd name="connsiteY9" fmla="*/ 4457181 h 4457181"/>
              <a:gd name="connsiteX10" fmla="*/ 2257726 w 2330044"/>
              <a:gd name="connsiteY10" fmla="*/ 3593965 h 4457181"/>
              <a:gd name="connsiteX11" fmla="*/ 2008712 w 2330044"/>
              <a:gd name="connsiteY11" fmla="*/ 2274241 h 4457181"/>
              <a:gd name="connsiteX12" fmla="*/ 680638 w 2330044"/>
              <a:gd name="connsiteY12" fmla="*/ 1543828 h 4457181"/>
              <a:gd name="connsiteX13" fmla="*/ 821746 w 2330044"/>
              <a:gd name="connsiteY13" fmla="*/ 688912 h 4457181"/>
              <a:gd name="connsiteX14" fmla="*/ 1660093 w 2330044"/>
              <a:gd name="connsiteY14" fmla="*/ 722113 h 4457181"/>
              <a:gd name="connsiteX15" fmla="*/ 2075116 w 2330044"/>
              <a:gd name="connsiteY15" fmla="*/ 1054119 h 4457181"/>
              <a:gd name="connsiteX16" fmla="*/ 2091717 w 2330044"/>
              <a:gd name="connsiteY16" fmla="*/ 323706 h 4457181"/>
              <a:gd name="connsiteX0" fmla="*/ 2091717 w 2315737"/>
              <a:gd name="connsiteY0" fmla="*/ 323706 h 4457181"/>
              <a:gd name="connsiteX1" fmla="*/ 1095661 w 2315737"/>
              <a:gd name="connsiteY1" fmla="*/ 0 h 4457181"/>
              <a:gd name="connsiteX2" fmla="*/ 0 w 2315737"/>
              <a:gd name="connsiteY2" fmla="*/ 1103919 h 4457181"/>
              <a:gd name="connsiteX3" fmla="*/ 556131 w 2315737"/>
              <a:gd name="connsiteY3" fmla="*/ 2158039 h 4457181"/>
              <a:gd name="connsiteX4" fmla="*/ 1643492 w 2315737"/>
              <a:gd name="connsiteY4" fmla="*/ 2730749 h 4457181"/>
              <a:gd name="connsiteX5" fmla="*/ 1693295 w 2315737"/>
              <a:gd name="connsiteY5" fmla="*/ 3444562 h 4457181"/>
              <a:gd name="connsiteX6" fmla="*/ 979455 w 2315737"/>
              <a:gd name="connsiteY6" fmla="*/ 3876170 h 4457181"/>
              <a:gd name="connsiteX7" fmla="*/ 16601 w 2315737"/>
              <a:gd name="connsiteY7" fmla="*/ 3344961 h 4457181"/>
              <a:gd name="connsiteX8" fmla="*/ 24901 w 2315737"/>
              <a:gd name="connsiteY8" fmla="*/ 4091974 h 4457181"/>
              <a:gd name="connsiteX9" fmla="*/ 1195267 w 2315737"/>
              <a:gd name="connsiteY9" fmla="*/ 4457181 h 4457181"/>
              <a:gd name="connsiteX10" fmla="*/ 2257726 w 2315737"/>
              <a:gd name="connsiteY10" fmla="*/ 3593965 h 4457181"/>
              <a:gd name="connsiteX11" fmla="*/ 2008712 w 2315737"/>
              <a:gd name="connsiteY11" fmla="*/ 2274241 h 4457181"/>
              <a:gd name="connsiteX12" fmla="*/ 680638 w 2315737"/>
              <a:gd name="connsiteY12" fmla="*/ 1543828 h 4457181"/>
              <a:gd name="connsiteX13" fmla="*/ 821746 w 2315737"/>
              <a:gd name="connsiteY13" fmla="*/ 688912 h 4457181"/>
              <a:gd name="connsiteX14" fmla="*/ 1660093 w 2315737"/>
              <a:gd name="connsiteY14" fmla="*/ 722113 h 4457181"/>
              <a:gd name="connsiteX15" fmla="*/ 2075116 w 2315737"/>
              <a:gd name="connsiteY15" fmla="*/ 1054119 h 4457181"/>
              <a:gd name="connsiteX16" fmla="*/ 2091717 w 2315737"/>
              <a:gd name="connsiteY16" fmla="*/ 323706 h 4457181"/>
              <a:gd name="connsiteX0" fmla="*/ 2091717 w 2337096"/>
              <a:gd name="connsiteY0" fmla="*/ 323706 h 4457181"/>
              <a:gd name="connsiteX1" fmla="*/ 1095661 w 2337096"/>
              <a:gd name="connsiteY1" fmla="*/ 0 h 4457181"/>
              <a:gd name="connsiteX2" fmla="*/ 0 w 2337096"/>
              <a:gd name="connsiteY2" fmla="*/ 1103919 h 4457181"/>
              <a:gd name="connsiteX3" fmla="*/ 556131 w 2337096"/>
              <a:gd name="connsiteY3" fmla="*/ 2158039 h 4457181"/>
              <a:gd name="connsiteX4" fmla="*/ 1643492 w 2337096"/>
              <a:gd name="connsiteY4" fmla="*/ 2730749 h 4457181"/>
              <a:gd name="connsiteX5" fmla="*/ 1693295 w 2337096"/>
              <a:gd name="connsiteY5" fmla="*/ 3444562 h 4457181"/>
              <a:gd name="connsiteX6" fmla="*/ 979455 w 2337096"/>
              <a:gd name="connsiteY6" fmla="*/ 3876170 h 4457181"/>
              <a:gd name="connsiteX7" fmla="*/ 16601 w 2337096"/>
              <a:gd name="connsiteY7" fmla="*/ 3344961 h 4457181"/>
              <a:gd name="connsiteX8" fmla="*/ 24901 w 2337096"/>
              <a:gd name="connsiteY8" fmla="*/ 4091974 h 4457181"/>
              <a:gd name="connsiteX9" fmla="*/ 1195267 w 2337096"/>
              <a:gd name="connsiteY9" fmla="*/ 4457181 h 4457181"/>
              <a:gd name="connsiteX10" fmla="*/ 2257726 w 2337096"/>
              <a:gd name="connsiteY10" fmla="*/ 3593965 h 4457181"/>
              <a:gd name="connsiteX11" fmla="*/ 2008712 w 2337096"/>
              <a:gd name="connsiteY11" fmla="*/ 2274241 h 4457181"/>
              <a:gd name="connsiteX12" fmla="*/ 680638 w 2337096"/>
              <a:gd name="connsiteY12" fmla="*/ 1543828 h 4457181"/>
              <a:gd name="connsiteX13" fmla="*/ 821746 w 2337096"/>
              <a:gd name="connsiteY13" fmla="*/ 688912 h 4457181"/>
              <a:gd name="connsiteX14" fmla="*/ 1660093 w 2337096"/>
              <a:gd name="connsiteY14" fmla="*/ 722113 h 4457181"/>
              <a:gd name="connsiteX15" fmla="*/ 2075116 w 2337096"/>
              <a:gd name="connsiteY15" fmla="*/ 1054119 h 4457181"/>
              <a:gd name="connsiteX16" fmla="*/ 2091717 w 2337096"/>
              <a:gd name="connsiteY16" fmla="*/ 323706 h 4457181"/>
              <a:gd name="connsiteX0" fmla="*/ 2091717 w 2337096"/>
              <a:gd name="connsiteY0" fmla="*/ 323706 h 4457181"/>
              <a:gd name="connsiteX1" fmla="*/ 1095661 w 2337096"/>
              <a:gd name="connsiteY1" fmla="*/ 0 h 4457181"/>
              <a:gd name="connsiteX2" fmla="*/ 0 w 2337096"/>
              <a:gd name="connsiteY2" fmla="*/ 1103919 h 4457181"/>
              <a:gd name="connsiteX3" fmla="*/ 556131 w 2337096"/>
              <a:gd name="connsiteY3" fmla="*/ 2158039 h 4457181"/>
              <a:gd name="connsiteX4" fmla="*/ 1643492 w 2337096"/>
              <a:gd name="connsiteY4" fmla="*/ 2730749 h 4457181"/>
              <a:gd name="connsiteX5" fmla="*/ 1693295 w 2337096"/>
              <a:gd name="connsiteY5" fmla="*/ 3444562 h 4457181"/>
              <a:gd name="connsiteX6" fmla="*/ 979455 w 2337096"/>
              <a:gd name="connsiteY6" fmla="*/ 3876170 h 4457181"/>
              <a:gd name="connsiteX7" fmla="*/ 16601 w 2337096"/>
              <a:gd name="connsiteY7" fmla="*/ 3344961 h 4457181"/>
              <a:gd name="connsiteX8" fmla="*/ 24901 w 2337096"/>
              <a:gd name="connsiteY8" fmla="*/ 4091974 h 4457181"/>
              <a:gd name="connsiteX9" fmla="*/ 1195267 w 2337096"/>
              <a:gd name="connsiteY9" fmla="*/ 4457181 h 4457181"/>
              <a:gd name="connsiteX10" fmla="*/ 2257726 w 2337096"/>
              <a:gd name="connsiteY10" fmla="*/ 3593965 h 4457181"/>
              <a:gd name="connsiteX11" fmla="*/ 2008712 w 2337096"/>
              <a:gd name="connsiteY11" fmla="*/ 2274241 h 4457181"/>
              <a:gd name="connsiteX12" fmla="*/ 680638 w 2337096"/>
              <a:gd name="connsiteY12" fmla="*/ 1543828 h 4457181"/>
              <a:gd name="connsiteX13" fmla="*/ 821746 w 2337096"/>
              <a:gd name="connsiteY13" fmla="*/ 688912 h 4457181"/>
              <a:gd name="connsiteX14" fmla="*/ 1660093 w 2337096"/>
              <a:gd name="connsiteY14" fmla="*/ 722113 h 4457181"/>
              <a:gd name="connsiteX15" fmla="*/ 2075116 w 2337096"/>
              <a:gd name="connsiteY15" fmla="*/ 1054119 h 4457181"/>
              <a:gd name="connsiteX16" fmla="*/ 2091717 w 2337096"/>
              <a:gd name="connsiteY16" fmla="*/ 323706 h 4457181"/>
              <a:gd name="connsiteX0" fmla="*/ 2091717 w 2315737"/>
              <a:gd name="connsiteY0" fmla="*/ 323706 h 4457181"/>
              <a:gd name="connsiteX1" fmla="*/ 1095661 w 2315737"/>
              <a:gd name="connsiteY1" fmla="*/ 0 h 4457181"/>
              <a:gd name="connsiteX2" fmla="*/ 0 w 2315737"/>
              <a:gd name="connsiteY2" fmla="*/ 1103919 h 4457181"/>
              <a:gd name="connsiteX3" fmla="*/ 556131 w 2315737"/>
              <a:gd name="connsiteY3" fmla="*/ 2158039 h 4457181"/>
              <a:gd name="connsiteX4" fmla="*/ 1643492 w 2315737"/>
              <a:gd name="connsiteY4" fmla="*/ 2730749 h 4457181"/>
              <a:gd name="connsiteX5" fmla="*/ 1693295 w 2315737"/>
              <a:gd name="connsiteY5" fmla="*/ 3444562 h 4457181"/>
              <a:gd name="connsiteX6" fmla="*/ 979455 w 2315737"/>
              <a:gd name="connsiteY6" fmla="*/ 3876170 h 4457181"/>
              <a:gd name="connsiteX7" fmla="*/ 16601 w 2315737"/>
              <a:gd name="connsiteY7" fmla="*/ 3344961 h 4457181"/>
              <a:gd name="connsiteX8" fmla="*/ 24901 w 2315737"/>
              <a:gd name="connsiteY8" fmla="*/ 4091974 h 4457181"/>
              <a:gd name="connsiteX9" fmla="*/ 1195267 w 2315737"/>
              <a:gd name="connsiteY9" fmla="*/ 4457181 h 4457181"/>
              <a:gd name="connsiteX10" fmla="*/ 2257726 w 2315737"/>
              <a:gd name="connsiteY10" fmla="*/ 3593965 h 4457181"/>
              <a:gd name="connsiteX11" fmla="*/ 2008712 w 2315737"/>
              <a:gd name="connsiteY11" fmla="*/ 2274241 h 4457181"/>
              <a:gd name="connsiteX12" fmla="*/ 680638 w 2315737"/>
              <a:gd name="connsiteY12" fmla="*/ 1543828 h 4457181"/>
              <a:gd name="connsiteX13" fmla="*/ 821746 w 2315737"/>
              <a:gd name="connsiteY13" fmla="*/ 688912 h 4457181"/>
              <a:gd name="connsiteX14" fmla="*/ 1660093 w 2315737"/>
              <a:gd name="connsiteY14" fmla="*/ 722113 h 4457181"/>
              <a:gd name="connsiteX15" fmla="*/ 2075116 w 2315737"/>
              <a:gd name="connsiteY15" fmla="*/ 1054119 h 4457181"/>
              <a:gd name="connsiteX16" fmla="*/ 2091717 w 2315737"/>
              <a:gd name="connsiteY16" fmla="*/ 323706 h 4457181"/>
              <a:gd name="connsiteX0" fmla="*/ 2091717 w 2315737"/>
              <a:gd name="connsiteY0" fmla="*/ 323706 h 4457181"/>
              <a:gd name="connsiteX1" fmla="*/ 1095661 w 2315737"/>
              <a:gd name="connsiteY1" fmla="*/ 0 h 4457181"/>
              <a:gd name="connsiteX2" fmla="*/ 0 w 2315737"/>
              <a:gd name="connsiteY2" fmla="*/ 1103919 h 4457181"/>
              <a:gd name="connsiteX3" fmla="*/ 556131 w 2315737"/>
              <a:gd name="connsiteY3" fmla="*/ 2158039 h 4457181"/>
              <a:gd name="connsiteX4" fmla="*/ 1643492 w 2315737"/>
              <a:gd name="connsiteY4" fmla="*/ 2730749 h 4457181"/>
              <a:gd name="connsiteX5" fmla="*/ 1693295 w 2315737"/>
              <a:gd name="connsiteY5" fmla="*/ 3444562 h 4457181"/>
              <a:gd name="connsiteX6" fmla="*/ 979455 w 2315737"/>
              <a:gd name="connsiteY6" fmla="*/ 3876170 h 4457181"/>
              <a:gd name="connsiteX7" fmla="*/ 16601 w 2315737"/>
              <a:gd name="connsiteY7" fmla="*/ 3344961 h 4457181"/>
              <a:gd name="connsiteX8" fmla="*/ 24901 w 2315737"/>
              <a:gd name="connsiteY8" fmla="*/ 4091974 h 4457181"/>
              <a:gd name="connsiteX9" fmla="*/ 1195267 w 2315737"/>
              <a:gd name="connsiteY9" fmla="*/ 4457181 h 4457181"/>
              <a:gd name="connsiteX10" fmla="*/ 2257726 w 2315737"/>
              <a:gd name="connsiteY10" fmla="*/ 3593965 h 4457181"/>
              <a:gd name="connsiteX11" fmla="*/ 2008712 w 2315737"/>
              <a:gd name="connsiteY11" fmla="*/ 2274241 h 4457181"/>
              <a:gd name="connsiteX12" fmla="*/ 680638 w 2315737"/>
              <a:gd name="connsiteY12" fmla="*/ 1543828 h 4457181"/>
              <a:gd name="connsiteX13" fmla="*/ 821746 w 2315737"/>
              <a:gd name="connsiteY13" fmla="*/ 688912 h 4457181"/>
              <a:gd name="connsiteX14" fmla="*/ 1660093 w 2315737"/>
              <a:gd name="connsiteY14" fmla="*/ 722113 h 4457181"/>
              <a:gd name="connsiteX15" fmla="*/ 2075116 w 2315737"/>
              <a:gd name="connsiteY15" fmla="*/ 1054119 h 4457181"/>
              <a:gd name="connsiteX16" fmla="*/ 2091717 w 2315737"/>
              <a:gd name="connsiteY16" fmla="*/ 323706 h 4457181"/>
              <a:gd name="connsiteX0" fmla="*/ 2091717 w 2315737"/>
              <a:gd name="connsiteY0" fmla="*/ 323706 h 4457181"/>
              <a:gd name="connsiteX1" fmla="*/ 1095661 w 2315737"/>
              <a:gd name="connsiteY1" fmla="*/ 0 h 4457181"/>
              <a:gd name="connsiteX2" fmla="*/ 0 w 2315737"/>
              <a:gd name="connsiteY2" fmla="*/ 1103919 h 4457181"/>
              <a:gd name="connsiteX3" fmla="*/ 556131 w 2315737"/>
              <a:gd name="connsiteY3" fmla="*/ 2158039 h 4457181"/>
              <a:gd name="connsiteX4" fmla="*/ 1643492 w 2315737"/>
              <a:gd name="connsiteY4" fmla="*/ 2730749 h 4457181"/>
              <a:gd name="connsiteX5" fmla="*/ 1693295 w 2315737"/>
              <a:gd name="connsiteY5" fmla="*/ 3444562 h 4457181"/>
              <a:gd name="connsiteX6" fmla="*/ 979455 w 2315737"/>
              <a:gd name="connsiteY6" fmla="*/ 3876170 h 4457181"/>
              <a:gd name="connsiteX7" fmla="*/ 16601 w 2315737"/>
              <a:gd name="connsiteY7" fmla="*/ 3344961 h 4457181"/>
              <a:gd name="connsiteX8" fmla="*/ 24901 w 2315737"/>
              <a:gd name="connsiteY8" fmla="*/ 4091974 h 4457181"/>
              <a:gd name="connsiteX9" fmla="*/ 1195267 w 2315737"/>
              <a:gd name="connsiteY9" fmla="*/ 4457181 h 4457181"/>
              <a:gd name="connsiteX10" fmla="*/ 2257726 w 2315737"/>
              <a:gd name="connsiteY10" fmla="*/ 3593965 h 4457181"/>
              <a:gd name="connsiteX11" fmla="*/ 2008712 w 2315737"/>
              <a:gd name="connsiteY11" fmla="*/ 2274241 h 4457181"/>
              <a:gd name="connsiteX12" fmla="*/ 680638 w 2315737"/>
              <a:gd name="connsiteY12" fmla="*/ 1543828 h 4457181"/>
              <a:gd name="connsiteX13" fmla="*/ 821746 w 2315737"/>
              <a:gd name="connsiteY13" fmla="*/ 688912 h 4457181"/>
              <a:gd name="connsiteX14" fmla="*/ 1660093 w 2315737"/>
              <a:gd name="connsiteY14" fmla="*/ 722113 h 4457181"/>
              <a:gd name="connsiteX15" fmla="*/ 2075116 w 2315737"/>
              <a:gd name="connsiteY15" fmla="*/ 1054119 h 4457181"/>
              <a:gd name="connsiteX16" fmla="*/ 2091717 w 2315737"/>
              <a:gd name="connsiteY16" fmla="*/ 323706 h 4457181"/>
              <a:gd name="connsiteX0" fmla="*/ 2091717 w 2315737"/>
              <a:gd name="connsiteY0" fmla="*/ 323706 h 4432280"/>
              <a:gd name="connsiteX1" fmla="*/ 1095661 w 2315737"/>
              <a:gd name="connsiteY1" fmla="*/ 0 h 4432280"/>
              <a:gd name="connsiteX2" fmla="*/ 0 w 2315737"/>
              <a:gd name="connsiteY2" fmla="*/ 1103919 h 4432280"/>
              <a:gd name="connsiteX3" fmla="*/ 556131 w 2315737"/>
              <a:gd name="connsiteY3" fmla="*/ 2158039 h 4432280"/>
              <a:gd name="connsiteX4" fmla="*/ 1643492 w 2315737"/>
              <a:gd name="connsiteY4" fmla="*/ 2730749 h 4432280"/>
              <a:gd name="connsiteX5" fmla="*/ 1693295 w 2315737"/>
              <a:gd name="connsiteY5" fmla="*/ 3444562 h 4432280"/>
              <a:gd name="connsiteX6" fmla="*/ 979455 w 2315737"/>
              <a:gd name="connsiteY6" fmla="*/ 3876170 h 4432280"/>
              <a:gd name="connsiteX7" fmla="*/ 16601 w 2315737"/>
              <a:gd name="connsiteY7" fmla="*/ 3344961 h 4432280"/>
              <a:gd name="connsiteX8" fmla="*/ 24901 w 2315737"/>
              <a:gd name="connsiteY8" fmla="*/ 4091974 h 4432280"/>
              <a:gd name="connsiteX9" fmla="*/ 1195267 w 2315737"/>
              <a:gd name="connsiteY9" fmla="*/ 4432280 h 4432280"/>
              <a:gd name="connsiteX10" fmla="*/ 2257726 w 2315737"/>
              <a:gd name="connsiteY10" fmla="*/ 3593965 h 4432280"/>
              <a:gd name="connsiteX11" fmla="*/ 2008712 w 2315737"/>
              <a:gd name="connsiteY11" fmla="*/ 2274241 h 4432280"/>
              <a:gd name="connsiteX12" fmla="*/ 680638 w 2315737"/>
              <a:gd name="connsiteY12" fmla="*/ 1543828 h 4432280"/>
              <a:gd name="connsiteX13" fmla="*/ 821746 w 2315737"/>
              <a:gd name="connsiteY13" fmla="*/ 688912 h 4432280"/>
              <a:gd name="connsiteX14" fmla="*/ 1660093 w 2315737"/>
              <a:gd name="connsiteY14" fmla="*/ 722113 h 4432280"/>
              <a:gd name="connsiteX15" fmla="*/ 2075116 w 2315737"/>
              <a:gd name="connsiteY15" fmla="*/ 1054119 h 4432280"/>
              <a:gd name="connsiteX16" fmla="*/ 2091717 w 2315737"/>
              <a:gd name="connsiteY16" fmla="*/ 323706 h 4432280"/>
              <a:gd name="connsiteX0" fmla="*/ 2091717 w 2315737"/>
              <a:gd name="connsiteY0" fmla="*/ 323706 h 4432280"/>
              <a:gd name="connsiteX1" fmla="*/ 1095661 w 2315737"/>
              <a:gd name="connsiteY1" fmla="*/ 0 h 4432280"/>
              <a:gd name="connsiteX2" fmla="*/ 0 w 2315737"/>
              <a:gd name="connsiteY2" fmla="*/ 1103919 h 4432280"/>
              <a:gd name="connsiteX3" fmla="*/ 556131 w 2315737"/>
              <a:gd name="connsiteY3" fmla="*/ 2158039 h 4432280"/>
              <a:gd name="connsiteX4" fmla="*/ 1643492 w 2315737"/>
              <a:gd name="connsiteY4" fmla="*/ 2730749 h 4432280"/>
              <a:gd name="connsiteX5" fmla="*/ 1693295 w 2315737"/>
              <a:gd name="connsiteY5" fmla="*/ 3444562 h 4432280"/>
              <a:gd name="connsiteX6" fmla="*/ 979455 w 2315737"/>
              <a:gd name="connsiteY6" fmla="*/ 3876170 h 4432280"/>
              <a:gd name="connsiteX7" fmla="*/ 16601 w 2315737"/>
              <a:gd name="connsiteY7" fmla="*/ 3344961 h 4432280"/>
              <a:gd name="connsiteX8" fmla="*/ 24901 w 2315737"/>
              <a:gd name="connsiteY8" fmla="*/ 4091974 h 4432280"/>
              <a:gd name="connsiteX9" fmla="*/ 1195267 w 2315737"/>
              <a:gd name="connsiteY9" fmla="*/ 4432280 h 4432280"/>
              <a:gd name="connsiteX10" fmla="*/ 2257726 w 2315737"/>
              <a:gd name="connsiteY10" fmla="*/ 3593965 h 4432280"/>
              <a:gd name="connsiteX11" fmla="*/ 2008712 w 2315737"/>
              <a:gd name="connsiteY11" fmla="*/ 2274241 h 4432280"/>
              <a:gd name="connsiteX12" fmla="*/ 680638 w 2315737"/>
              <a:gd name="connsiteY12" fmla="*/ 1543828 h 4432280"/>
              <a:gd name="connsiteX13" fmla="*/ 821746 w 2315737"/>
              <a:gd name="connsiteY13" fmla="*/ 688912 h 4432280"/>
              <a:gd name="connsiteX14" fmla="*/ 1660093 w 2315737"/>
              <a:gd name="connsiteY14" fmla="*/ 722113 h 4432280"/>
              <a:gd name="connsiteX15" fmla="*/ 2075116 w 2315737"/>
              <a:gd name="connsiteY15" fmla="*/ 1054119 h 4432280"/>
              <a:gd name="connsiteX16" fmla="*/ 2091717 w 2315737"/>
              <a:gd name="connsiteY16" fmla="*/ 323706 h 4432280"/>
              <a:gd name="connsiteX0" fmla="*/ 2091717 w 2315737"/>
              <a:gd name="connsiteY0" fmla="*/ 323706 h 4432280"/>
              <a:gd name="connsiteX1" fmla="*/ 1095661 w 2315737"/>
              <a:gd name="connsiteY1" fmla="*/ 0 h 4432280"/>
              <a:gd name="connsiteX2" fmla="*/ 0 w 2315737"/>
              <a:gd name="connsiteY2" fmla="*/ 1103919 h 4432280"/>
              <a:gd name="connsiteX3" fmla="*/ 556131 w 2315737"/>
              <a:gd name="connsiteY3" fmla="*/ 2158039 h 4432280"/>
              <a:gd name="connsiteX4" fmla="*/ 1643492 w 2315737"/>
              <a:gd name="connsiteY4" fmla="*/ 2730749 h 4432280"/>
              <a:gd name="connsiteX5" fmla="*/ 1693295 w 2315737"/>
              <a:gd name="connsiteY5" fmla="*/ 3444562 h 4432280"/>
              <a:gd name="connsiteX6" fmla="*/ 979455 w 2315737"/>
              <a:gd name="connsiteY6" fmla="*/ 3876170 h 4432280"/>
              <a:gd name="connsiteX7" fmla="*/ 16601 w 2315737"/>
              <a:gd name="connsiteY7" fmla="*/ 3344961 h 4432280"/>
              <a:gd name="connsiteX8" fmla="*/ 24901 w 2315737"/>
              <a:gd name="connsiteY8" fmla="*/ 4091974 h 4432280"/>
              <a:gd name="connsiteX9" fmla="*/ 1195267 w 2315737"/>
              <a:gd name="connsiteY9" fmla="*/ 4432280 h 4432280"/>
              <a:gd name="connsiteX10" fmla="*/ 2257726 w 2315737"/>
              <a:gd name="connsiteY10" fmla="*/ 3593965 h 4432280"/>
              <a:gd name="connsiteX11" fmla="*/ 2008712 w 2315737"/>
              <a:gd name="connsiteY11" fmla="*/ 2274241 h 4432280"/>
              <a:gd name="connsiteX12" fmla="*/ 680638 w 2315737"/>
              <a:gd name="connsiteY12" fmla="*/ 1543828 h 4432280"/>
              <a:gd name="connsiteX13" fmla="*/ 821746 w 2315737"/>
              <a:gd name="connsiteY13" fmla="*/ 688912 h 4432280"/>
              <a:gd name="connsiteX14" fmla="*/ 1660093 w 2315737"/>
              <a:gd name="connsiteY14" fmla="*/ 722113 h 4432280"/>
              <a:gd name="connsiteX15" fmla="*/ 2075116 w 2315737"/>
              <a:gd name="connsiteY15" fmla="*/ 1054119 h 4432280"/>
              <a:gd name="connsiteX16" fmla="*/ 2091717 w 2315737"/>
              <a:gd name="connsiteY16" fmla="*/ 323706 h 4432280"/>
              <a:gd name="connsiteX0" fmla="*/ 2091717 w 2315737"/>
              <a:gd name="connsiteY0" fmla="*/ 323706 h 4432280"/>
              <a:gd name="connsiteX1" fmla="*/ 1095661 w 2315737"/>
              <a:gd name="connsiteY1" fmla="*/ 0 h 4432280"/>
              <a:gd name="connsiteX2" fmla="*/ 0 w 2315737"/>
              <a:gd name="connsiteY2" fmla="*/ 1103919 h 4432280"/>
              <a:gd name="connsiteX3" fmla="*/ 556131 w 2315737"/>
              <a:gd name="connsiteY3" fmla="*/ 2158039 h 4432280"/>
              <a:gd name="connsiteX4" fmla="*/ 1643492 w 2315737"/>
              <a:gd name="connsiteY4" fmla="*/ 2730749 h 4432280"/>
              <a:gd name="connsiteX5" fmla="*/ 1693295 w 2315737"/>
              <a:gd name="connsiteY5" fmla="*/ 3444562 h 4432280"/>
              <a:gd name="connsiteX6" fmla="*/ 979455 w 2315737"/>
              <a:gd name="connsiteY6" fmla="*/ 3876170 h 4432280"/>
              <a:gd name="connsiteX7" fmla="*/ 16601 w 2315737"/>
              <a:gd name="connsiteY7" fmla="*/ 3344961 h 4432280"/>
              <a:gd name="connsiteX8" fmla="*/ 24901 w 2315737"/>
              <a:gd name="connsiteY8" fmla="*/ 4091974 h 4432280"/>
              <a:gd name="connsiteX9" fmla="*/ 1195267 w 2315737"/>
              <a:gd name="connsiteY9" fmla="*/ 4432280 h 4432280"/>
              <a:gd name="connsiteX10" fmla="*/ 2257726 w 2315737"/>
              <a:gd name="connsiteY10" fmla="*/ 3593965 h 4432280"/>
              <a:gd name="connsiteX11" fmla="*/ 2008712 w 2315737"/>
              <a:gd name="connsiteY11" fmla="*/ 2274241 h 4432280"/>
              <a:gd name="connsiteX12" fmla="*/ 680638 w 2315737"/>
              <a:gd name="connsiteY12" fmla="*/ 1543828 h 4432280"/>
              <a:gd name="connsiteX13" fmla="*/ 821746 w 2315737"/>
              <a:gd name="connsiteY13" fmla="*/ 688912 h 4432280"/>
              <a:gd name="connsiteX14" fmla="*/ 1660093 w 2315737"/>
              <a:gd name="connsiteY14" fmla="*/ 722113 h 4432280"/>
              <a:gd name="connsiteX15" fmla="*/ 2075116 w 2315737"/>
              <a:gd name="connsiteY15" fmla="*/ 1054119 h 4432280"/>
              <a:gd name="connsiteX16" fmla="*/ 2091717 w 2315737"/>
              <a:gd name="connsiteY16" fmla="*/ 323706 h 4432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15737" h="4432280">
                <a:moveTo>
                  <a:pt x="2091717" y="323706"/>
                </a:moveTo>
                <a:cubicBezTo>
                  <a:pt x="1759698" y="215804"/>
                  <a:pt x="1734797" y="16601"/>
                  <a:pt x="1095661" y="0"/>
                </a:cubicBezTo>
                <a:cubicBezTo>
                  <a:pt x="713840" y="2767"/>
                  <a:pt x="-1" y="569943"/>
                  <a:pt x="0" y="1103919"/>
                </a:cubicBezTo>
                <a:cubicBezTo>
                  <a:pt x="35970" y="1745797"/>
                  <a:pt x="171544" y="1848167"/>
                  <a:pt x="556131" y="2158039"/>
                </a:cubicBezTo>
                <a:cubicBezTo>
                  <a:pt x="1541120" y="2581346"/>
                  <a:pt x="1281038" y="2407043"/>
                  <a:pt x="1643492" y="2730749"/>
                </a:cubicBezTo>
                <a:cubicBezTo>
                  <a:pt x="1784600" y="2960387"/>
                  <a:pt x="1792899" y="3223224"/>
                  <a:pt x="1693295" y="3444562"/>
                </a:cubicBezTo>
                <a:cubicBezTo>
                  <a:pt x="1505151" y="3754434"/>
                  <a:pt x="1358509" y="3881705"/>
                  <a:pt x="979455" y="3876170"/>
                </a:cubicBezTo>
                <a:cubicBezTo>
                  <a:pt x="608702" y="3890003"/>
                  <a:pt x="337552" y="3613333"/>
                  <a:pt x="16601" y="3344961"/>
                </a:cubicBezTo>
                <a:cubicBezTo>
                  <a:pt x="19368" y="3593965"/>
                  <a:pt x="22134" y="3660366"/>
                  <a:pt x="24901" y="4091974"/>
                </a:cubicBezTo>
                <a:cubicBezTo>
                  <a:pt x="498028" y="4388014"/>
                  <a:pt x="788544" y="4426746"/>
                  <a:pt x="1195267" y="4432280"/>
                </a:cubicBezTo>
                <a:cubicBezTo>
                  <a:pt x="1590922" y="4418446"/>
                  <a:pt x="2052982" y="3989606"/>
                  <a:pt x="2257726" y="3593965"/>
                </a:cubicBezTo>
                <a:cubicBezTo>
                  <a:pt x="2415436" y="3178957"/>
                  <a:pt x="2224524" y="2523245"/>
                  <a:pt x="2008712" y="2274241"/>
                </a:cubicBezTo>
                <a:cubicBezTo>
                  <a:pt x="1723729" y="2014170"/>
                  <a:pt x="1123329" y="1928402"/>
                  <a:pt x="680638" y="1543828"/>
                </a:cubicBezTo>
                <a:cubicBezTo>
                  <a:pt x="420557" y="1059652"/>
                  <a:pt x="641903" y="874282"/>
                  <a:pt x="821746" y="688912"/>
                </a:cubicBezTo>
                <a:cubicBezTo>
                  <a:pt x="1308707" y="459275"/>
                  <a:pt x="1388945" y="561644"/>
                  <a:pt x="1660093" y="722113"/>
                </a:cubicBezTo>
                <a:lnTo>
                  <a:pt x="2075116" y="1054119"/>
                </a:lnTo>
                <a:cubicBezTo>
                  <a:pt x="2077883" y="805114"/>
                  <a:pt x="2080649" y="556110"/>
                  <a:pt x="2091717" y="323706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 dirty="0"/>
          </a:p>
        </p:txBody>
      </p:sp>
      <p:sp>
        <p:nvSpPr>
          <p:cNvPr id="10" name="円/楕円 9"/>
          <p:cNvSpPr/>
          <p:nvPr/>
        </p:nvSpPr>
        <p:spPr>
          <a:xfrm>
            <a:off x="1790140" y="2778268"/>
            <a:ext cx="836516" cy="836516"/>
          </a:xfrm>
          <a:prstGeom prst="ellipse">
            <a:avLst/>
          </a:prstGeom>
          <a:solidFill>
            <a:srgbClr val="FB000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2675327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20150116-logo_ppt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825" y="1027398"/>
            <a:ext cx="1447433" cy="3124753"/>
          </a:xfrm>
          <a:prstGeom prst="rect">
            <a:avLst/>
          </a:prstGeom>
        </p:spPr>
      </p:pic>
      <p:sp>
        <p:nvSpPr>
          <p:cNvPr id="12" name="フリーフォーム 11"/>
          <p:cNvSpPr/>
          <p:nvPr/>
        </p:nvSpPr>
        <p:spPr>
          <a:xfrm flipV="1">
            <a:off x="4808675" y="922407"/>
            <a:ext cx="2356723" cy="3291107"/>
          </a:xfrm>
          <a:custGeom>
            <a:avLst/>
            <a:gdLst>
              <a:gd name="connsiteX0" fmla="*/ 0 w 3142297"/>
              <a:gd name="connsiteY0" fmla="*/ 105837 h 4388143"/>
              <a:gd name="connsiteX1" fmla="*/ 553566 w 3142297"/>
              <a:gd name="connsiteY1" fmla="*/ 113978 h 4388143"/>
              <a:gd name="connsiteX2" fmla="*/ 1066427 w 3142297"/>
              <a:gd name="connsiteY2" fmla="*/ 2124871 h 4388143"/>
              <a:gd name="connsiteX3" fmla="*/ 1571149 w 3142297"/>
              <a:gd name="connsiteY3" fmla="*/ 0 h 4388143"/>
              <a:gd name="connsiteX4" fmla="*/ 2092151 w 3142297"/>
              <a:gd name="connsiteY4" fmla="*/ 2165577 h 4388143"/>
              <a:gd name="connsiteX5" fmla="*/ 2605013 w 3142297"/>
              <a:gd name="connsiteY5" fmla="*/ 105837 h 4388143"/>
              <a:gd name="connsiteX6" fmla="*/ 3142297 w 3142297"/>
              <a:gd name="connsiteY6" fmla="*/ 122119 h 4388143"/>
              <a:gd name="connsiteX7" fmla="*/ 2084010 w 3142297"/>
              <a:gd name="connsiteY7" fmla="*/ 4388143 h 4388143"/>
              <a:gd name="connsiteX8" fmla="*/ 1571149 w 3142297"/>
              <a:gd name="connsiteY8" fmla="*/ 2263272 h 4388143"/>
              <a:gd name="connsiteX9" fmla="*/ 1058287 w 3142297"/>
              <a:gd name="connsiteY9" fmla="*/ 4363719 h 4388143"/>
              <a:gd name="connsiteX10" fmla="*/ 0 w 3142297"/>
              <a:gd name="connsiteY10" fmla="*/ 105837 h 4388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42297" h="4388143">
                <a:moveTo>
                  <a:pt x="0" y="105837"/>
                </a:moveTo>
                <a:lnTo>
                  <a:pt x="553566" y="113978"/>
                </a:lnTo>
                <a:lnTo>
                  <a:pt x="1066427" y="2124871"/>
                </a:lnTo>
                <a:lnTo>
                  <a:pt x="1571149" y="0"/>
                </a:lnTo>
                <a:lnTo>
                  <a:pt x="2092151" y="2165577"/>
                </a:lnTo>
                <a:lnTo>
                  <a:pt x="2605013" y="105837"/>
                </a:lnTo>
                <a:lnTo>
                  <a:pt x="3142297" y="122119"/>
                </a:lnTo>
                <a:lnTo>
                  <a:pt x="2084010" y="4388143"/>
                </a:lnTo>
                <a:lnTo>
                  <a:pt x="1571149" y="2263272"/>
                </a:lnTo>
                <a:lnTo>
                  <a:pt x="1058287" y="4363719"/>
                </a:lnTo>
                <a:lnTo>
                  <a:pt x="0" y="10583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3483616" y="965148"/>
            <a:ext cx="1282289" cy="3248366"/>
            <a:chOff x="4640180" y="1286321"/>
            <a:chExt cx="1709718" cy="4331154"/>
          </a:xfrm>
        </p:grpSpPr>
        <p:sp>
          <p:nvSpPr>
            <p:cNvPr id="13" name="フリーフォーム 12"/>
            <p:cNvSpPr/>
            <p:nvPr/>
          </p:nvSpPr>
          <p:spPr>
            <a:xfrm>
              <a:off x="4640180" y="1286321"/>
              <a:ext cx="1709718" cy="4331154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71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797785" y="4070633"/>
                    <a:pt x="1695973" y="3416618"/>
                    <a:pt x="1709539" y="2214425"/>
                  </a:cubicBezTo>
                  <a:cubicBezTo>
                    <a:pt x="1723105" y="1012232"/>
                    <a:pt x="966026" y="312083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sp>
          <p:nvSpPr>
            <p:cNvPr id="14" name="フリーフォーム 13"/>
            <p:cNvSpPr/>
            <p:nvPr/>
          </p:nvSpPr>
          <p:spPr>
            <a:xfrm>
              <a:off x="5150770" y="2122588"/>
              <a:ext cx="686042" cy="2648195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10087"/>
                <a:gd name="connsiteY0" fmla="*/ 0 h 4331154"/>
                <a:gd name="connsiteX1" fmla="*/ 16281 w 1710087"/>
                <a:gd name="connsiteY1" fmla="*/ 4331154 h 4331154"/>
                <a:gd name="connsiteX2" fmla="*/ 1709539 w 1710087"/>
                <a:gd name="connsiteY2" fmla="*/ 2214425 h 4331154"/>
                <a:gd name="connsiteX3" fmla="*/ 0 w 1710087"/>
                <a:gd name="connsiteY3" fmla="*/ 0 h 4331154"/>
                <a:gd name="connsiteX0" fmla="*/ 0 w 1709586"/>
                <a:gd name="connsiteY0" fmla="*/ 0 h 4331154"/>
                <a:gd name="connsiteX1" fmla="*/ 16281 w 1709586"/>
                <a:gd name="connsiteY1" fmla="*/ 4331154 h 4331154"/>
                <a:gd name="connsiteX2" fmla="*/ 1709539 w 1709586"/>
                <a:gd name="connsiteY2" fmla="*/ 2214425 h 4331154"/>
                <a:gd name="connsiteX3" fmla="*/ 0 w 1709586"/>
                <a:gd name="connsiteY3" fmla="*/ 0 h 4331154"/>
                <a:gd name="connsiteX0" fmla="*/ 0 w 1709596"/>
                <a:gd name="connsiteY0" fmla="*/ 0 h 4331154"/>
                <a:gd name="connsiteX1" fmla="*/ 16281 w 1709596"/>
                <a:gd name="connsiteY1" fmla="*/ 4331154 h 4331154"/>
                <a:gd name="connsiteX2" fmla="*/ 1709539 w 1709596"/>
                <a:gd name="connsiteY2" fmla="*/ 2214425 h 4331154"/>
                <a:gd name="connsiteX3" fmla="*/ 0 w 1709596"/>
                <a:gd name="connsiteY3" fmla="*/ 0 h 4331154"/>
                <a:gd name="connsiteX0" fmla="*/ 0 w 1709608"/>
                <a:gd name="connsiteY0" fmla="*/ 0 h 4331154"/>
                <a:gd name="connsiteX1" fmla="*/ 16281 w 1709608"/>
                <a:gd name="connsiteY1" fmla="*/ 4331154 h 4331154"/>
                <a:gd name="connsiteX2" fmla="*/ 1709539 w 1709608"/>
                <a:gd name="connsiteY2" fmla="*/ 2214425 h 4331154"/>
                <a:gd name="connsiteX3" fmla="*/ 0 w 170960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60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1244088" y="3697809"/>
                    <a:pt x="1716258" y="2897329"/>
                    <a:pt x="1709539" y="2214425"/>
                  </a:cubicBezTo>
                  <a:cubicBezTo>
                    <a:pt x="1702820" y="1531521"/>
                    <a:pt x="1493473" y="711538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 dirty="0"/>
            </a:p>
          </p:txBody>
        </p:sp>
      </p:grpSp>
      <p:sp>
        <p:nvSpPr>
          <p:cNvPr id="10" name="円/楕円 9"/>
          <p:cNvSpPr/>
          <p:nvPr/>
        </p:nvSpPr>
        <p:spPr>
          <a:xfrm>
            <a:off x="1779557" y="2825312"/>
            <a:ext cx="836516" cy="836516"/>
          </a:xfrm>
          <a:prstGeom prst="ellipse">
            <a:avLst/>
          </a:prstGeom>
          <a:solidFill>
            <a:srgbClr val="FB000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/>
          </a:p>
        </p:txBody>
      </p:sp>
      <p:cxnSp>
        <p:nvCxnSpPr>
          <p:cNvPr id="4" name="直線コネクタ 3"/>
          <p:cNvCxnSpPr/>
          <p:nvPr/>
        </p:nvCxnSpPr>
        <p:spPr>
          <a:xfrm>
            <a:off x="1582596" y="4219214"/>
            <a:ext cx="6306979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/>
          <p:cNvCxnSpPr/>
          <p:nvPr/>
        </p:nvCxnSpPr>
        <p:spPr>
          <a:xfrm>
            <a:off x="1612415" y="951226"/>
            <a:ext cx="6306979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61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フリーフォーム 11"/>
          <p:cNvSpPr/>
          <p:nvPr/>
        </p:nvSpPr>
        <p:spPr>
          <a:xfrm flipV="1">
            <a:off x="4808675" y="922407"/>
            <a:ext cx="2356723" cy="3291107"/>
          </a:xfrm>
          <a:custGeom>
            <a:avLst/>
            <a:gdLst>
              <a:gd name="connsiteX0" fmla="*/ 0 w 3142297"/>
              <a:gd name="connsiteY0" fmla="*/ 105837 h 4388143"/>
              <a:gd name="connsiteX1" fmla="*/ 553566 w 3142297"/>
              <a:gd name="connsiteY1" fmla="*/ 113978 h 4388143"/>
              <a:gd name="connsiteX2" fmla="*/ 1066427 w 3142297"/>
              <a:gd name="connsiteY2" fmla="*/ 2124871 h 4388143"/>
              <a:gd name="connsiteX3" fmla="*/ 1571149 w 3142297"/>
              <a:gd name="connsiteY3" fmla="*/ 0 h 4388143"/>
              <a:gd name="connsiteX4" fmla="*/ 2092151 w 3142297"/>
              <a:gd name="connsiteY4" fmla="*/ 2165577 h 4388143"/>
              <a:gd name="connsiteX5" fmla="*/ 2605013 w 3142297"/>
              <a:gd name="connsiteY5" fmla="*/ 105837 h 4388143"/>
              <a:gd name="connsiteX6" fmla="*/ 3142297 w 3142297"/>
              <a:gd name="connsiteY6" fmla="*/ 122119 h 4388143"/>
              <a:gd name="connsiteX7" fmla="*/ 2084010 w 3142297"/>
              <a:gd name="connsiteY7" fmla="*/ 4388143 h 4388143"/>
              <a:gd name="connsiteX8" fmla="*/ 1571149 w 3142297"/>
              <a:gd name="connsiteY8" fmla="*/ 2263272 h 4388143"/>
              <a:gd name="connsiteX9" fmla="*/ 1058287 w 3142297"/>
              <a:gd name="connsiteY9" fmla="*/ 4363719 h 4388143"/>
              <a:gd name="connsiteX10" fmla="*/ 0 w 3142297"/>
              <a:gd name="connsiteY10" fmla="*/ 105837 h 4388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42297" h="4388143">
                <a:moveTo>
                  <a:pt x="0" y="105837"/>
                </a:moveTo>
                <a:lnTo>
                  <a:pt x="553566" y="113978"/>
                </a:lnTo>
                <a:lnTo>
                  <a:pt x="1066427" y="2124871"/>
                </a:lnTo>
                <a:lnTo>
                  <a:pt x="1571149" y="0"/>
                </a:lnTo>
                <a:lnTo>
                  <a:pt x="2092151" y="2165577"/>
                </a:lnTo>
                <a:lnTo>
                  <a:pt x="2605013" y="105837"/>
                </a:lnTo>
                <a:lnTo>
                  <a:pt x="3142297" y="122119"/>
                </a:lnTo>
                <a:lnTo>
                  <a:pt x="2084010" y="4388143"/>
                </a:lnTo>
                <a:lnTo>
                  <a:pt x="1571149" y="2263272"/>
                </a:lnTo>
                <a:lnTo>
                  <a:pt x="1058287" y="4363719"/>
                </a:lnTo>
                <a:lnTo>
                  <a:pt x="0" y="10583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3483616" y="965148"/>
            <a:ext cx="1282289" cy="3248366"/>
            <a:chOff x="4640180" y="1286321"/>
            <a:chExt cx="1709718" cy="4331154"/>
          </a:xfrm>
        </p:grpSpPr>
        <p:sp>
          <p:nvSpPr>
            <p:cNvPr id="13" name="フリーフォーム 12"/>
            <p:cNvSpPr/>
            <p:nvPr/>
          </p:nvSpPr>
          <p:spPr>
            <a:xfrm>
              <a:off x="4640180" y="1286321"/>
              <a:ext cx="1709718" cy="4331154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71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797785" y="4070633"/>
                    <a:pt x="1695973" y="3416618"/>
                    <a:pt x="1709539" y="2214425"/>
                  </a:cubicBezTo>
                  <a:cubicBezTo>
                    <a:pt x="1723105" y="1012232"/>
                    <a:pt x="966026" y="312083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sp>
          <p:nvSpPr>
            <p:cNvPr id="14" name="フリーフォーム 13"/>
            <p:cNvSpPr/>
            <p:nvPr/>
          </p:nvSpPr>
          <p:spPr>
            <a:xfrm>
              <a:off x="5150770" y="2122588"/>
              <a:ext cx="686042" cy="2648195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10087"/>
                <a:gd name="connsiteY0" fmla="*/ 0 h 4331154"/>
                <a:gd name="connsiteX1" fmla="*/ 16281 w 1710087"/>
                <a:gd name="connsiteY1" fmla="*/ 4331154 h 4331154"/>
                <a:gd name="connsiteX2" fmla="*/ 1709539 w 1710087"/>
                <a:gd name="connsiteY2" fmla="*/ 2214425 h 4331154"/>
                <a:gd name="connsiteX3" fmla="*/ 0 w 1710087"/>
                <a:gd name="connsiteY3" fmla="*/ 0 h 4331154"/>
                <a:gd name="connsiteX0" fmla="*/ 0 w 1709586"/>
                <a:gd name="connsiteY0" fmla="*/ 0 h 4331154"/>
                <a:gd name="connsiteX1" fmla="*/ 16281 w 1709586"/>
                <a:gd name="connsiteY1" fmla="*/ 4331154 h 4331154"/>
                <a:gd name="connsiteX2" fmla="*/ 1709539 w 1709586"/>
                <a:gd name="connsiteY2" fmla="*/ 2214425 h 4331154"/>
                <a:gd name="connsiteX3" fmla="*/ 0 w 1709586"/>
                <a:gd name="connsiteY3" fmla="*/ 0 h 4331154"/>
                <a:gd name="connsiteX0" fmla="*/ 0 w 1709596"/>
                <a:gd name="connsiteY0" fmla="*/ 0 h 4331154"/>
                <a:gd name="connsiteX1" fmla="*/ 16281 w 1709596"/>
                <a:gd name="connsiteY1" fmla="*/ 4331154 h 4331154"/>
                <a:gd name="connsiteX2" fmla="*/ 1709539 w 1709596"/>
                <a:gd name="connsiteY2" fmla="*/ 2214425 h 4331154"/>
                <a:gd name="connsiteX3" fmla="*/ 0 w 1709596"/>
                <a:gd name="connsiteY3" fmla="*/ 0 h 4331154"/>
                <a:gd name="connsiteX0" fmla="*/ 0 w 1709608"/>
                <a:gd name="connsiteY0" fmla="*/ 0 h 4331154"/>
                <a:gd name="connsiteX1" fmla="*/ 16281 w 1709608"/>
                <a:gd name="connsiteY1" fmla="*/ 4331154 h 4331154"/>
                <a:gd name="connsiteX2" fmla="*/ 1709539 w 1709608"/>
                <a:gd name="connsiteY2" fmla="*/ 2214425 h 4331154"/>
                <a:gd name="connsiteX3" fmla="*/ 0 w 170960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60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1244088" y="3697809"/>
                    <a:pt x="1716258" y="2897329"/>
                    <a:pt x="1709539" y="2214425"/>
                  </a:cubicBezTo>
                  <a:cubicBezTo>
                    <a:pt x="1702820" y="1531521"/>
                    <a:pt x="1493473" y="711538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 dirty="0"/>
            </a:p>
          </p:txBody>
        </p:sp>
      </p:grpSp>
      <p:cxnSp>
        <p:nvCxnSpPr>
          <p:cNvPr id="4" name="直線コネクタ 3"/>
          <p:cNvCxnSpPr/>
          <p:nvPr/>
        </p:nvCxnSpPr>
        <p:spPr>
          <a:xfrm>
            <a:off x="1582596" y="4219214"/>
            <a:ext cx="6306979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/>
          <p:cNvCxnSpPr/>
          <p:nvPr/>
        </p:nvCxnSpPr>
        <p:spPr>
          <a:xfrm>
            <a:off x="1612415" y="951226"/>
            <a:ext cx="6306979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図 5" descr="20150116-logo_ppt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301" y="951226"/>
            <a:ext cx="1445862" cy="326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46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1969778" y="129300"/>
            <a:ext cx="4925101" cy="492510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pic>
        <p:nvPicPr>
          <p:cNvPr id="2" name="図 1" descr="20150116-logo_ppt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375" y="1027398"/>
            <a:ext cx="1447433" cy="3124753"/>
          </a:xfrm>
          <a:prstGeom prst="rect">
            <a:avLst/>
          </a:prstGeom>
        </p:spPr>
      </p:pic>
      <p:sp>
        <p:nvSpPr>
          <p:cNvPr id="12" name="フリーフォーム 11"/>
          <p:cNvSpPr/>
          <p:nvPr/>
        </p:nvSpPr>
        <p:spPr>
          <a:xfrm flipV="1">
            <a:off x="4538156" y="965149"/>
            <a:ext cx="2356723" cy="3291107"/>
          </a:xfrm>
          <a:custGeom>
            <a:avLst/>
            <a:gdLst>
              <a:gd name="connsiteX0" fmla="*/ 0 w 3142297"/>
              <a:gd name="connsiteY0" fmla="*/ 105837 h 4388143"/>
              <a:gd name="connsiteX1" fmla="*/ 553566 w 3142297"/>
              <a:gd name="connsiteY1" fmla="*/ 113978 h 4388143"/>
              <a:gd name="connsiteX2" fmla="*/ 1066427 w 3142297"/>
              <a:gd name="connsiteY2" fmla="*/ 2124871 h 4388143"/>
              <a:gd name="connsiteX3" fmla="*/ 1571149 w 3142297"/>
              <a:gd name="connsiteY3" fmla="*/ 0 h 4388143"/>
              <a:gd name="connsiteX4" fmla="*/ 2092151 w 3142297"/>
              <a:gd name="connsiteY4" fmla="*/ 2165577 h 4388143"/>
              <a:gd name="connsiteX5" fmla="*/ 2605013 w 3142297"/>
              <a:gd name="connsiteY5" fmla="*/ 105837 h 4388143"/>
              <a:gd name="connsiteX6" fmla="*/ 3142297 w 3142297"/>
              <a:gd name="connsiteY6" fmla="*/ 122119 h 4388143"/>
              <a:gd name="connsiteX7" fmla="*/ 2084010 w 3142297"/>
              <a:gd name="connsiteY7" fmla="*/ 4388143 h 4388143"/>
              <a:gd name="connsiteX8" fmla="*/ 1571149 w 3142297"/>
              <a:gd name="connsiteY8" fmla="*/ 2263272 h 4388143"/>
              <a:gd name="connsiteX9" fmla="*/ 1058287 w 3142297"/>
              <a:gd name="connsiteY9" fmla="*/ 4363719 h 4388143"/>
              <a:gd name="connsiteX10" fmla="*/ 0 w 3142297"/>
              <a:gd name="connsiteY10" fmla="*/ 105837 h 4388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142297" h="4388143">
                <a:moveTo>
                  <a:pt x="0" y="105837"/>
                </a:moveTo>
                <a:lnTo>
                  <a:pt x="553566" y="113978"/>
                </a:lnTo>
                <a:lnTo>
                  <a:pt x="1066427" y="2124871"/>
                </a:lnTo>
                <a:lnTo>
                  <a:pt x="1571149" y="0"/>
                </a:lnTo>
                <a:lnTo>
                  <a:pt x="2092151" y="2165577"/>
                </a:lnTo>
                <a:lnTo>
                  <a:pt x="2605013" y="105837"/>
                </a:lnTo>
                <a:lnTo>
                  <a:pt x="3142297" y="122119"/>
                </a:lnTo>
                <a:lnTo>
                  <a:pt x="2084010" y="4388143"/>
                </a:lnTo>
                <a:lnTo>
                  <a:pt x="1571149" y="2263272"/>
                </a:lnTo>
                <a:lnTo>
                  <a:pt x="1058287" y="4363719"/>
                </a:lnTo>
                <a:lnTo>
                  <a:pt x="0" y="10583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3483616" y="965148"/>
            <a:ext cx="1282289" cy="3248366"/>
            <a:chOff x="4640180" y="1286321"/>
            <a:chExt cx="1709718" cy="4331154"/>
          </a:xfrm>
        </p:grpSpPr>
        <p:sp>
          <p:nvSpPr>
            <p:cNvPr id="13" name="フリーフォーム 12"/>
            <p:cNvSpPr/>
            <p:nvPr/>
          </p:nvSpPr>
          <p:spPr>
            <a:xfrm>
              <a:off x="4640180" y="1286321"/>
              <a:ext cx="1709718" cy="4331154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71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797785" y="4070633"/>
                    <a:pt x="1695973" y="3416618"/>
                    <a:pt x="1709539" y="2214425"/>
                  </a:cubicBezTo>
                  <a:cubicBezTo>
                    <a:pt x="1723105" y="1012232"/>
                    <a:pt x="966026" y="312083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sp>
          <p:nvSpPr>
            <p:cNvPr id="14" name="フリーフォーム 13"/>
            <p:cNvSpPr/>
            <p:nvPr/>
          </p:nvSpPr>
          <p:spPr>
            <a:xfrm>
              <a:off x="5150770" y="2122588"/>
              <a:ext cx="686042" cy="2648195"/>
            </a:xfrm>
            <a:custGeom>
              <a:avLst/>
              <a:gdLst>
                <a:gd name="connsiteX0" fmla="*/ 0 w 1709539"/>
                <a:gd name="connsiteY0" fmla="*/ 0 h 4331154"/>
                <a:gd name="connsiteX1" fmla="*/ 16281 w 1709539"/>
                <a:gd name="connsiteY1" fmla="*/ 4331154 h 4331154"/>
                <a:gd name="connsiteX2" fmla="*/ 1709539 w 1709539"/>
                <a:gd name="connsiteY2" fmla="*/ 2100447 h 4331154"/>
                <a:gd name="connsiteX3" fmla="*/ 0 w 1709539"/>
                <a:gd name="connsiteY3" fmla="*/ 0 h 4331154"/>
                <a:gd name="connsiteX0" fmla="*/ 0 w 1709542"/>
                <a:gd name="connsiteY0" fmla="*/ 51206 h 4425804"/>
                <a:gd name="connsiteX1" fmla="*/ 16281 w 1709542"/>
                <a:gd name="connsiteY1" fmla="*/ 4382360 h 4425804"/>
                <a:gd name="connsiteX2" fmla="*/ 1709539 w 1709542"/>
                <a:gd name="connsiteY2" fmla="*/ 2151653 h 4425804"/>
                <a:gd name="connsiteX3" fmla="*/ 0 w 1709542"/>
                <a:gd name="connsiteY3" fmla="*/ 51206 h 4425804"/>
                <a:gd name="connsiteX0" fmla="*/ 0 w 1709634"/>
                <a:gd name="connsiteY0" fmla="*/ 71620 h 4462730"/>
                <a:gd name="connsiteX1" fmla="*/ 16281 w 1709634"/>
                <a:gd name="connsiteY1" fmla="*/ 4402774 h 4462730"/>
                <a:gd name="connsiteX2" fmla="*/ 1709539 w 1709634"/>
                <a:gd name="connsiteY2" fmla="*/ 2172067 h 4462730"/>
                <a:gd name="connsiteX3" fmla="*/ 0 w 1709634"/>
                <a:gd name="connsiteY3" fmla="*/ 71620 h 4462730"/>
                <a:gd name="connsiteX0" fmla="*/ 0 w 1709646"/>
                <a:gd name="connsiteY0" fmla="*/ 1299 h 4392409"/>
                <a:gd name="connsiteX1" fmla="*/ 16281 w 1709646"/>
                <a:gd name="connsiteY1" fmla="*/ 4332453 h 4392409"/>
                <a:gd name="connsiteX2" fmla="*/ 1709539 w 1709646"/>
                <a:gd name="connsiteY2" fmla="*/ 2101746 h 4392409"/>
                <a:gd name="connsiteX3" fmla="*/ 0 w 1709646"/>
                <a:gd name="connsiteY3" fmla="*/ 1299 h 4392409"/>
                <a:gd name="connsiteX0" fmla="*/ 0 w 1709654"/>
                <a:gd name="connsiteY0" fmla="*/ 0 h 4391110"/>
                <a:gd name="connsiteX1" fmla="*/ 16281 w 1709654"/>
                <a:gd name="connsiteY1" fmla="*/ 4331154 h 4391110"/>
                <a:gd name="connsiteX2" fmla="*/ 1709539 w 1709654"/>
                <a:gd name="connsiteY2" fmla="*/ 2100447 h 4391110"/>
                <a:gd name="connsiteX3" fmla="*/ 0 w 1709654"/>
                <a:gd name="connsiteY3" fmla="*/ 0 h 4391110"/>
                <a:gd name="connsiteX0" fmla="*/ 0 w 1709654"/>
                <a:gd name="connsiteY0" fmla="*/ 0 h 4331154"/>
                <a:gd name="connsiteX1" fmla="*/ 16281 w 1709654"/>
                <a:gd name="connsiteY1" fmla="*/ 4331154 h 4331154"/>
                <a:gd name="connsiteX2" fmla="*/ 1709539 w 1709654"/>
                <a:gd name="connsiteY2" fmla="*/ 2100447 h 4331154"/>
                <a:gd name="connsiteX3" fmla="*/ 0 w 1709654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100447 h 4331154"/>
                <a:gd name="connsiteX3" fmla="*/ 0 w 1709707"/>
                <a:gd name="connsiteY3" fmla="*/ 0 h 4331154"/>
                <a:gd name="connsiteX0" fmla="*/ 0 w 1718649"/>
                <a:gd name="connsiteY0" fmla="*/ 0 h 4331154"/>
                <a:gd name="connsiteX1" fmla="*/ 16281 w 1718649"/>
                <a:gd name="connsiteY1" fmla="*/ 4331154 h 4331154"/>
                <a:gd name="connsiteX2" fmla="*/ 1709539 w 1718649"/>
                <a:gd name="connsiteY2" fmla="*/ 2100447 h 4331154"/>
                <a:gd name="connsiteX3" fmla="*/ 0 w 1718649"/>
                <a:gd name="connsiteY3" fmla="*/ 0 h 4331154"/>
                <a:gd name="connsiteX0" fmla="*/ 0 w 1709633"/>
                <a:gd name="connsiteY0" fmla="*/ 0 h 4331154"/>
                <a:gd name="connsiteX1" fmla="*/ 16281 w 1709633"/>
                <a:gd name="connsiteY1" fmla="*/ 4331154 h 4331154"/>
                <a:gd name="connsiteX2" fmla="*/ 1709539 w 1709633"/>
                <a:gd name="connsiteY2" fmla="*/ 2100447 h 4331154"/>
                <a:gd name="connsiteX3" fmla="*/ 0 w 1709633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100447 h 4331154"/>
                <a:gd name="connsiteX3" fmla="*/ 0 w 1709825"/>
                <a:gd name="connsiteY3" fmla="*/ 0 h 4331154"/>
                <a:gd name="connsiteX0" fmla="*/ 0 w 1709825"/>
                <a:gd name="connsiteY0" fmla="*/ 0 h 4331154"/>
                <a:gd name="connsiteX1" fmla="*/ 16281 w 1709825"/>
                <a:gd name="connsiteY1" fmla="*/ 4331154 h 4331154"/>
                <a:gd name="connsiteX2" fmla="*/ 1709539 w 1709825"/>
                <a:gd name="connsiteY2" fmla="*/ 2214425 h 4331154"/>
                <a:gd name="connsiteX3" fmla="*/ 0 w 1709825"/>
                <a:gd name="connsiteY3" fmla="*/ 0 h 4331154"/>
                <a:gd name="connsiteX0" fmla="*/ 0 w 1709707"/>
                <a:gd name="connsiteY0" fmla="*/ 0 h 4331154"/>
                <a:gd name="connsiteX1" fmla="*/ 16281 w 1709707"/>
                <a:gd name="connsiteY1" fmla="*/ 4331154 h 4331154"/>
                <a:gd name="connsiteX2" fmla="*/ 1709539 w 1709707"/>
                <a:gd name="connsiteY2" fmla="*/ 2214425 h 4331154"/>
                <a:gd name="connsiteX3" fmla="*/ 0 w 1709707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09718"/>
                <a:gd name="connsiteY0" fmla="*/ 0 h 4331154"/>
                <a:gd name="connsiteX1" fmla="*/ 16281 w 1709718"/>
                <a:gd name="connsiteY1" fmla="*/ 4331154 h 4331154"/>
                <a:gd name="connsiteX2" fmla="*/ 1709539 w 1709718"/>
                <a:gd name="connsiteY2" fmla="*/ 2214425 h 4331154"/>
                <a:gd name="connsiteX3" fmla="*/ 0 w 1709718"/>
                <a:gd name="connsiteY3" fmla="*/ 0 h 4331154"/>
                <a:gd name="connsiteX0" fmla="*/ 0 w 1710087"/>
                <a:gd name="connsiteY0" fmla="*/ 0 h 4331154"/>
                <a:gd name="connsiteX1" fmla="*/ 16281 w 1710087"/>
                <a:gd name="connsiteY1" fmla="*/ 4331154 h 4331154"/>
                <a:gd name="connsiteX2" fmla="*/ 1709539 w 1710087"/>
                <a:gd name="connsiteY2" fmla="*/ 2214425 h 4331154"/>
                <a:gd name="connsiteX3" fmla="*/ 0 w 1710087"/>
                <a:gd name="connsiteY3" fmla="*/ 0 h 4331154"/>
                <a:gd name="connsiteX0" fmla="*/ 0 w 1709586"/>
                <a:gd name="connsiteY0" fmla="*/ 0 h 4331154"/>
                <a:gd name="connsiteX1" fmla="*/ 16281 w 1709586"/>
                <a:gd name="connsiteY1" fmla="*/ 4331154 h 4331154"/>
                <a:gd name="connsiteX2" fmla="*/ 1709539 w 1709586"/>
                <a:gd name="connsiteY2" fmla="*/ 2214425 h 4331154"/>
                <a:gd name="connsiteX3" fmla="*/ 0 w 1709586"/>
                <a:gd name="connsiteY3" fmla="*/ 0 h 4331154"/>
                <a:gd name="connsiteX0" fmla="*/ 0 w 1709596"/>
                <a:gd name="connsiteY0" fmla="*/ 0 h 4331154"/>
                <a:gd name="connsiteX1" fmla="*/ 16281 w 1709596"/>
                <a:gd name="connsiteY1" fmla="*/ 4331154 h 4331154"/>
                <a:gd name="connsiteX2" fmla="*/ 1709539 w 1709596"/>
                <a:gd name="connsiteY2" fmla="*/ 2214425 h 4331154"/>
                <a:gd name="connsiteX3" fmla="*/ 0 w 1709596"/>
                <a:gd name="connsiteY3" fmla="*/ 0 h 4331154"/>
                <a:gd name="connsiteX0" fmla="*/ 0 w 1709608"/>
                <a:gd name="connsiteY0" fmla="*/ 0 h 4331154"/>
                <a:gd name="connsiteX1" fmla="*/ 16281 w 1709608"/>
                <a:gd name="connsiteY1" fmla="*/ 4331154 h 4331154"/>
                <a:gd name="connsiteX2" fmla="*/ 1709539 w 1709608"/>
                <a:gd name="connsiteY2" fmla="*/ 2214425 h 4331154"/>
                <a:gd name="connsiteX3" fmla="*/ 0 w 1709608"/>
                <a:gd name="connsiteY3" fmla="*/ 0 h 4331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9608" h="4331154">
                  <a:moveTo>
                    <a:pt x="0" y="0"/>
                  </a:moveTo>
                  <a:lnTo>
                    <a:pt x="16281" y="4331154"/>
                  </a:lnTo>
                  <a:cubicBezTo>
                    <a:pt x="1244088" y="3697809"/>
                    <a:pt x="1716258" y="2897329"/>
                    <a:pt x="1709539" y="2214425"/>
                  </a:cubicBezTo>
                  <a:cubicBezTo>
                    <a:pt x="1702820" y="1531521"/>
                    <a:pt x="1493473" y="711538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350" dirty="0"/>
            </a:p>
          </p:txBody>
        </p:sp>
      </p:grpSp>
      <p:sp>
        <p:nvSpPr>
          <p:cNvPr id="10" name="円/楕円 9"/>
          <p:cNvSpPr/>
          <p:nvPr/>
        </p:nvSpPr>
        <p:spPr>
          <a:xfrm>
            <a:off x="2064107" y="2825312"/>
            <a:ext cx="836516" cy="836516"/>
          </a:xfrm>
          <a:prstGeom prst="ellipse">
            <a:avLst/>
          </a:prstGeom>
          <a:solidFill>
            <a:srgbClr val="FB000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1150359125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ユーザー設定 1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インスピレーション">
      <a:maj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effectLst/>
      </a:spPr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RD_template_140226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RD_template_140226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16605</TotalTime>
  <Words>19</Words>
  <Application>Microsoft Macintosh PowerPoint</Application>
  <PresentationFormat>On-screen Show (16:9)</PresentationFormat>
  <Paragraphs>14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メイリオ</vt:lpstr>
      <vt:lpstr>ＭＳ Ｐゴシック</vt:lpstr>
      <vt:lpstr>Abadi MT Condensed Light</vt:lpstr>
      <vt:lpstr>Andale Mono</vt:lpstr>
      <vt:lpstr>Arial</vt:lpstr>
      <vt:lpstr>Calibri</vt:lpstr>
      <vt:lpstr>Impact</vt:lpstr>
      <vt:lpstr>News Gothic MT</vt:lpstr>
      <vt:lpstr>ホワイト</vt:lpstr>
      <vt:lpstr>RD_template_140226</vt:lpstr>
      <vt:lpstr>1_RD_template_140226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UTokyo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Tsukada Manabu</dc:creator>
  <cp:lastModifiedBy>Manabu Tsukada</cp:lastModifiedBy>
  <cp:revision>789</cp:revision>
  <dcterms:created xsi:type="dcterms:W3CDTF">2014-07-22T07:19:43Z</dcterms:created>
  <dcterms:modified xsi:type="dcterms:W3CDTF">2018-08-17T06:28:00Z</dcterms:modified>
</cp:coreProperties>
</file>

<file path=docProps/thumbnail.jpeg>
</file>